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7" r:id="rId4"/>
    <p:sldId id="273" r:id="rId5"/>
    <p:sldId id="262" r:id="rId6"/>
    <p:sldId id="275" r:id="rId7"/>
    <p:sldId id="277" r:id="rId8"/>
    <p:sldId id="309" r:id="rId9"/>
    <p:sldId id="311" r:id="rId10"/>
    <p:sldId id="312" r:id="rId11"/>
    <p:sldId id="310" r:id="rId12"/>
    <p:sldId id="278" r:id="rId13"/>
    <p:sldId id="276" r:id="rId14"/>
    <p:sldId id="274" r:id="rId15"/>
    <p:sldId id="260" r:id="rId16"/>
    <p:sldId id="261" r:id="rId17"/>
    <p:sldId id="268" r:id="rId18"/>
    <p:sldId id="269" r:id="rId19"/>
    <p:sldId id="270" r:id="rId20"/>
    <p:sldId id="271" r:id="rId21"/>
    <p:sldId id="272" r:id="rId22"/>
    <p:sldId id="258" r:id="rId23"/>
  </p:sldIdLst>
  <p:sldSz cx="12192000" cy="6858000"/>
  <p:notesSz cx="6985000" cy="9283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0.jpeg>
</file>

<file path=ppt/media/image11.jpeg>
</file>

<file path=ppt/media/image12.png>
</file>

<file path=ppt/media/image14.jpeg>
</file>

<file path=ppt/media/image2.jpe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DDBE4-A2E0-1439-3218-3190AD618E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CF4C80-CDA8-2931-A1D2-904B01E472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7CF38-46EA-CE47-91CC-A68609AD1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6AD4E-D705-4E51-A6A9-FF8F3CC44B07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96CD4B-6540-A986-1FB1-327095398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AB550F-D738-FE4C-134D-495137DD7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A76E4-518F-4675-A40C-DCD6E4759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614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79549-D00F-AA8E-7AC4-8F3CF8E93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9DAB1-7FDF-F454-803D-B977720BCD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99A65F-C3D0-D7A2-3825-8303F29DD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6AD4E-D705-4E51-A6A9-FF8F3CC44B07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5B5BA7-04DF-2984-BF0D-C3E33EF37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14B48F-14A3-15A5-3D4B-6199628AC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A76E4-518F-4675-A40C-DCD6E4759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65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98495D-2B4C-C007-A02A-B063C42DC2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618C43-40D1-7DC4-2516-6C7D8FE7E6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AA448-83F6-671C-BB63-CD556FB90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6AD4E-D705-4E51-A6A9-FF8F3CC44B07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0D1BD-D95C-FCA7-10C8-50FE69645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C41D3A-1A30-E6B7-8DC9-B7600EB5E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A76E4-518F-4675-A40C-DCD6E4759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834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8EA65-6B4E-8868-AF8C-ED3D21B1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88BE2-F6B5-F6F0-47B3-CED6D30684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54F4B0-DF17-7745-E633-8D5081F97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6AD4E-D705-4E51-A6A9-FF8F3CC44B07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85A992-52D1-E90A-6023-57A9C18AB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88764-19FD-B0BC-C0AB-67F455A43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A76E4-518F-4675-A40C-DCD6E4759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833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6A82B-90D3-D765-435C-1A285FA97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44D878-2ADB-319D-AEF9-4A16C4DFD8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554A6E-2712-1606-4AAA-2F07DB45D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6AD4E-D705-4E51-A6A9-FF8F3CC44B07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4FA0B-6820-49FE-B5ED-3E169521F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631125-45A2-1E29-A289-628F297FE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A76E4-518F-4675-A40C-DCD6E4759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174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1363D-F4B7-A2EB-4031-EBABFDA07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11126-A69C-DE2D-3260-48CF4312FA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0DA8A7-B2E9-8EF1-38A3-EB9F8E692C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76A819-6266-0346-E107-3E7318AA6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6AD4E-D705-4E51-A6A9-FF8F3CC44B07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19E7E-E2AD-72D9-EC57-36BF7157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B8520C-9B68-9AD1-2EDD-39340BB47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A76E4-518F-4675-A40C-DCD6E4759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520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F7ED6-2413-5A34-2EA8-E57769844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A5052F-50E4-9368-F4BF-3F0036F57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1F2753-2ACF-5CBF-54A2-C0DA96F098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5A5CFD-7041-5153-A605-DD88F33422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52A7DC-4832-712A-26B5-7E293907FC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F0D0B4-5F71-929F-34B8-2801FED48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6AD4E-D705-4E51-A6A9-FF8F3CC44B07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00627F-925A-45E1-6779-CD06CC32D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D42237-80C4-0A47-6F4A-FB27D9685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A76E4-518F-4675-A40C-DCD6E4759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927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86B23-49F5-CACC-D966-52CE38D8E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1617A0-EB5B-5D7D-D446-8808E0940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6AD4E-D705-4E51-A6A9-FF8F3CC44B07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1FD619-BBA2-C3E1-DB6D-E299F7D49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193E3D-2DCF-9E5A-F287-10B3AF7B3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A76E4-518F-4675-A40C-DCD6E4759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490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7DB720-B2D0-75CC-F0A9-2BA13C1B9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6AD4E-D705-4E51-A6A9-FF8F3CC44B07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0E4C10-C2BB-BAB3-0848-D5AF064E6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5EFC75-7C8A-55BC-9B6D-BAE75BE1D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A76E4-518F-4675-A40C-DCD6E4759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006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3DB79-1BCB-A505-5A57-3609223CB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272D3-6E12-899A-AE9E-43FC44E9F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11C8C6-6181-7F3C-D19E-7FE8FC0D3F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C39036-B756-D3F3-5C4F-71376C0B8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6AD4E-D705-4E51-A6A9-FF8F3CC44B07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ADE00C-FE27-31BA-2A76-C153A92C3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512D9C-123C-D14F-40C1-30BC6C03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A76E4-518F-4675-A40C-DCD6E4759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419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9D5EA-73C8-B105-8F58-DB7EDE8A4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52FF57-1A97-97A0-B327-E78438D8AD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31DFC6-5D56-4308-691A-9A860A4BE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36DD20-B052-F1D0-D676-76085BD91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6AD4E-D705-4E51-A6A9-FF8F3CC44B07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AFF23-EB40-BE8E-0A2D-BFA78BDB6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B4369F-43CC-2AF5-A4BA-D5827B3F9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A76E4-518F-4675-A40C-DCD6E4759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467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29BD36-F8EB-4BB2-9C05-7084F7327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E9934F-B510-8CE4-B1B9-413A0B7D37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4230C-E13C-BAF7-E0BB-72F4B02D35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16AD4E-D705-4E51-A6A9-FF8F3CC44B07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9C4F9D-E11D-AC82-0C75-B5502A686F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A8B8F-5CF6-8B04-6E29-67F82CF9D7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EA76E4-518F-4675-A40C-DCD6E4759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976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8CC6D-9D64-6A04-B0C8-0D4455964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A4A33-590F-0812-3D36-D8FBF1D42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43E4CF-853C-6615-550A-5AA7C3A9DF9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4376057" cy="31821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811272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288CF1-DB9D-FAFE-E09E-20ED6998EE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ADE99-B9E6-2611-6B62-8131FD412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47BC8-285C-C69F-D8F0-4BC3AED9F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white metal wall with holes in the floor&#10;&#10;Description automatically generated">
            <a:extLst>
              <a:ext uri="{FF2B5EF4-FFF2-40B4-BE49-F238E27FC236}">
                <a16:creationId xmlns:a16="http://schemas.microsoft.com/office/drawing/2014/main" id="{2C44C129-E5CA-E2FB-BD29-49DE6AFE3D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1" y="46287"/>
            <a:ext cx="5483426" cy="22195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91C3EF-6149-05D6-DA0B-E37F631FD9CC}"/>
              </a:ext>
            </a:extLst>
          </p:cNvPr>
          <p:cNvSpPr txBox="1"/>
          <p:nvPr/>
        </p:nvSpPr>
        <p:spPr>
          <a:xfrm>
            <a:off x="5890925" y="238216"/>
            <a:ext cx="1110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CVT base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17CC849-6598-A3BD-C844-3BB59F05C326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4497391" y="416060"/>
            <a:ext cx="1393534" cy="6822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1716981-9318-2207-CF6C-4553B869C688}"/>
              </a:ext>
            </a:extLst>
          </p:cNvPr>
          <p:cNvSpPr txBox="1"/>
          <p:nvPr/>
        </p:nvSpPr>
        <p:spPr>
          <a:xfrm>
            <a:off x="5890925" y="1384561"/>
            <a:ext cx="19207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2,120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/in springs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four corners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8259E65-C349-7243-6A1E-0D6D851F16FD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4717442" y="1707727"/>
            <a:ext cx="1173483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0A80AAA-3465-EB4A-E163-B21288DD3B14}"/>
              </a:ext>
            </a:extLst>
          </p:cNvPr>
          <p:cNvSpPr txBox="1"/>
          <p:nvPr/>
        </p:nvSpPr>
        <p:spPr>
          <a:xfrm>
            <a:off x="5890925" y="1990908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Floor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CE94EC8-F95E-657E-F348-FFF395D7E5A1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4497391" y="2168752"/>
            <a:ext cx="1393534" cy="6822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3BE3EDB-76F4-8999-38EE-581AFCAEC058}"/>
              </a:ext>
            </a:extLst>
          </p:cNvPr>
          <p:cNvSpPr txBox="1"/>
          <p:nvPr/>
        </p:nvSpPr>
        <p:spPr>
          <a:xfrm>
            <a:off x="5890925" y="816556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 bolt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97EB7D6-A77F-F90F-A18F-B3E6C10FA98A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4677298" y="1001222"/>
            <a:ext cx="1213627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061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DC3877-6E80-8C23-92CF-A9C79F6E34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C53E047-A4D2-412E-6A50-35051D7EE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C84E4-28B0-4754-9078-9BE46E757401}" type="slidenum">
              <a:rPr lang="en-US" smtClean="0"/>
              <a:t>11</a:t>
            </a:fld>
            <a:endParaRPr lang="en-US"/>
          </a:p>
        </p:txBody>
      </p:sp>
      <p:pic>
        <p:nvPicPr>
          <p:cNvPr id="8" name="Picture 7" descr="A machine with wires and cables&#10;&#10;Description automatically generated with medium confidence">
            <a:extLst>
              <a:ext uri="{FF2B5EF4-FFF2-40B4-BE49-F238E27FC236}">
                <a16:creationId xmlns:a16="http://schemas.microsoft.com/office/drawing/2014/main" id="{290918A8-76B1-8FD2-D5C7-B9E97120DF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61" t="24784" b="8781"/>
          <a:stretch/>
        </p:blipFill>
        <p:spPr>
          <a:xfrm rot="5400000">
            <a:off x="586605" y="1346373"/>
            <a:ext cx="5645027" cy="3028466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042CACE-9F02-5AC3-9822-BD60EA61A263}"/>
              </a:ext>
            </a:extLst>
          </p:cNvPr>
          <p:cNvCxnSpPr>
            <a:cxnSpLocks/>
          </p:cNvCxnSpPr>
          <p:nvPr/>
        </p:nvCxnSpPr>
        <p:spPr>
          <a:xfrm flipV="1">
            <a:off x="2033738" y="1385302"/>
            <a:ext cx="0" cy="54746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4CA866B-532E-E5CC-695D-F35CF65B13D0}"/>
              </a:ext>
            </a:extLst>
          </p:cNvPr>
          <p:cNvCxnSpPr>
            <a:cxnSpLocks/>
          </p:cNvCxnSpPr>
          <p:nvPr/>
        </p:nvCxnSpPr>
        <p:spPr>
          <a:xfrm>
            <a:off x="2033738" y="1881452"/>
            <a:ext cx="547445" cy="30859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DC653DA-4C0F-7FB4-04AC-E53E8CF1A45A}"/>
              </a:ext>
            </a:extLst>
          </p:cNvPr>
          <p:cNvSpPr txBox="1"/>
          <p:nvPr/>
        </p:nvSpPr>
        <p:spPr>
          <a:xfrm>
            <a:off x="1894885" y="994323"/>
            <a:ext cx="277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B6DD439-1088-80C3-9B00-BC7D93509BDF}"/>
              </a:ext>
            </a:extLst>
          </p:cNvPr>
          <p:cNvSpPr txBox="1"/>
          <p:nvPr/>
        </p:nvSpPr>
        <p:spPr>
          <a:xfrm>
            <a:off x="2475822" y="1851565"/>
            <a:ext cx="1002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 (EW)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DE3100F-876E-F4E5-2855-24B87CC9EF2A}"/>
              </a:ext>
            </a:extLst>
          </p:cNvPr>
          <p:cNvSpPr/>
          <p:nvPr/>
        </p:nvSpPr>
        <p:spPr>
          <a:xfrm>
            <a:off x="1934379" y="1771082"/>
            <a:ext cx="198715" cy="241179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23295C4-8FDC-24D5-86D9-9BC558F4844C}"/>
              </a:ext>
            </a:extLst>
          </p:cNvPr>
          <p:cNvSpPr/>
          <p:nvPr/>
        </p:nvSpPr>
        <p:spPr>
          <a:xfrm>
            <a:off x="1999451" y="1851565"/>
            <a:ext cx="64176" cy="78502"/>
          </a:xfrm>
          <a:prstGeom prst="ellipse">
            <a:avLst/>
          </a:prstGeom>
          <a:solidFill>
            <a:srgbClr val="FF0000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9997174-D917-24FF-BFF8-0BCC48D582DF}"/>
              </a:ext>
            </a:extLst>
          </p:cNvPr>
          <p:cNvSpPr txBox="1"/>
          <p:nvPr/>
        </p:nvSpPr>
        <p:spPr>
          <a:xfrm>
            <a:off x="2068026" y="1508240"/>
            <a:ext cx="1106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 (NS)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1290A7-C3D8-1514-36A6-1BA38A6A5A95}"/>
              </a:ext>
            </a:extLst>
          </p:cNvPr>
          <p:cNvSpPr txBox="1"/>
          <p:nvPr/>
        </p:nvSpPr>
        <p:spPr>
          <a:xfrm>
            <a:off x="5067907" y="3705941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 cell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974FAD8-910C-E243-28DB-1C41001CEDDC}"/>
              </a:ext>
            </a:extLst>
          </p:cNvPr>
          <p:cNvSpPr txBox="1"/>
          <p:nvPr/>
        </p:nvSpPr>
        <p:spPr>
          <a:xfrm>
            <a:off x="196773" y="1859060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Spool top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FB51762-A7BB-EB8F-898D-FED97824E754}"/>
              </a:ext>
            </a:extLst>
          </p:cNvPr>
          <p:cNvSpPr txBox="1"/>
          <p:nvPr/>
        </p:nvSpPr>
        <p:spPr>
          <a:xfrm>
            <a:off x="980897" y="2481937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Spool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920AE8-772B-85D6-66CD-42FEF7BBFF4E}"/>
              </a:ext>
            </a:extLst>
          </p:cNvPr>
          <p:cNvSpPr txBox="1"/>
          <p:nvPr/>
        </p:nvSpPr>
        <p:spPr>
          <a:xfrm>
            <a:off x="4991328" y="1827595"/>
            <a:ext cx="2364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K1875 2 units of 2U2D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24C56CE-4F48-E965-AC7F-948C711F7197}"/>
              </a:ext>
            </a:extLst>
          </p:cNvPr>
          <p:cNvSpPr txBox="1"/>
          <p:nvPr/>
        </p:nvSpPr>
        <p:spPr>
          <a:xfrm>
            <a:off x="4974934" y="1330396"/>
            <a:ext cx="2569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Nut used to apply preload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5AE5D13-E66B-47C3-9CB0-AF26FCBCA6C8}"/>
              </a:ext>
            </a:extLst>
          </p:cNvPr>
          <p:cNvSpPr txBox="1"/>
          <p:nvPr/>
        </p:nvSpPr>
        <p:spPr>
          <a:xfrm>
            <a:off x="15536" y="3552910"/>
            <a:ext cx="1967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3/4in rods to complete load path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005B7D7-1B90-76E6-CDE3-7D475E959635}"/>
              </a:ext>
            </a:extLst>
          </p:cNvPr>
          <p:cNvCxnSpPr>
            <a:cxnSpLocks/>
            <a:stCxn id="31" idx="1"/>
          </p:cNvCxnSpPr>
          <p:nvPr/>
        </p:nvCxnSpPr>
        <p:spPr>
          <a:xfrm flipH="1" flipV="1">
            <a:off x="3581400" y="1508240"/>
            <a:ext cx="1393534" cy="6822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2B4D97F-2586-035F-A676-66EC4391C6B0}"/>
              </a:ext>
            </a:extLst>
          </p:cNvPr>
          <p:cNvCxnSpPr>
            <a:cxnSpLocks/>
            <a:stCxn id="30" idx="1"/>
          </p:cNvCxnSpPr>
          <p:nvPr/>
        </p:nvCxnSpPr>
        <p:spPr>
          <a:xfrm flipH="1" flipV="1">
            <a:off x="3681761" y="1756839"/>
            <a:ext cx="1309567" cy="255422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1AE75A4-772B-088A-BD13-68306F2A1860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3787271" y="2012261"/>
            <a:ext cx="1204057" cy="454741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F6B538A-013C-7D59-D4AD-739BD91F4845}"/>
              </a:ext>
            </a:extLst>
          </p:cNvPr>
          <p:cNvCxnSpPr>
            <a:cxnSpLocks/>
          </p:cNvCxnSpPr>
          <p:nvPr/>
        </p:nvCxnSpPr>
        <p:spPr>
          <a:xfrm flipH="1" flipV="1">
            <a:off x="3681761" y="3882614"/>
            <a:ext cx="1393534" cy="6822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5E7A25D3-DE41-07A4-C9EA-412BC12589B0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1779257" y="2043726"/>
            <a:ext cx="387839" cy="66186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6FD9615-D4BF-FFF8-EDB0-89F572371064}"/>
              </a:ext>
            </a:extLst>
          </p:cNvPr>
          <p:cNvCxnSpPr>
            <a:cxnSpLocks/>
          </p:cNvCxnSpPr>
          <p:nvPr/>
        </p:nvCxnSpPr>
        <p:spPr>
          <a:xfrm>
            <a:off x="1603942" y="2666603"/>
            <a:ext cx="1017400" cy="194003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FA3C8FCC-8ED5-E882-FF89-4DA81181BBCF}"/>
              </a:ext>
            </a:extLst>
          </p:cNvPr>
          <p:cNvCxnSpPr>
            <a:cxnSpLocks/>
          </p:cNvCxnSpPr>
          <p:nvPr/>
        </p:nvCxnSpPr>
        <p:spPr>
          <a:xfrm flipV="1">
            <a:off x="1513330" y="3562247"/>
            <a:ext cx="1298672" cy="233172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7DC2FAC3-3F39-4EE4-BE03-831CCB1F9D6D}"/>
              </a:ext>
            </a:extLst>
          </p:cNvPr>
          <p:cNvCxnSpPr>
            <a:cxnSpLocks/>
          </p:cNvCxnSpPr>
          <p:nvPr/>
        </p:nvCxnSpPr>
        <p:spPr>
          <a:xfrm>
            <a:off x="1513330" y="3787924"/>
            <a:ext cx="2349049" cy="287349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93393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75F143-5B64-E79A-F944-99DB168218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large metal cylinder with wires&#10;&#10;Description automatically generated">
            <a:extLst>
              <a:ext uri="{FF2B5EF4-FFF2-40B4-BE49-F238E27FC236}">
                <a16:creationId xmlns:a16="http://schemas.microsoft.com/office/drawing/2014/main" id="{152038D8-E0E8-BDF4-9214-1364CC4852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443772" y="497081"/>
            <a:ext cx="3779240" cy="2834430"/>
          </a:xfrm>
          <a:prstGeom prst="rect">
            <a:avLst/>
          </a:prstGeom>
          <a:ln w="41275">
            <a:noFill/>
          </a:ln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1E04CE2B-0CD9-5278-2FEF-3383F33103FE}"/>
              </a:ext>
            </a:extLst>
          </p:cNvPr>
          <p:cNvCxnSpPr>
            <a:cxnSpLocks/>
          </p:cNvCxnSpPr>
          <p:nvPr/>
        </p:nvCxnSpPr>
        <p:spPr>
          <a:xfrm>
            <a:off x="1336288" y="3056473"/>
            <a:ext cx="479461" cy="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7AE84D8-C549-8E62-48A8-13BE538BF108}"/>
              </a:ext>
            </a:extLst>
          </p:cNvPr>
          <p:cNvSpPr txBox="1"/>
          <p:nvPr/>
        </p:nvSpPr>
        <p:spPr>
          <a:xfrm>
            <a:off x="1197435" y="2118032"/>
            <a:ext cx="277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9844A0-37BF-2328-5734-8CF5D3C93BDA}"/>
              </a:ext>
            </a:extLst>
          </p:cNvPr>
          <p:cNvSpPr txBox="1"/>
          <p:nvPr/>
        </p:nvSpPr>
        <p:spPr>
          <a:xfrm>
            <a:off x="1736762" y="2841053"/>
            <a:ext cx="28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E7FAF1-334C-1441-53B7-928C16AA59CD}"/>
              </a:ext>
            </a:extLst>
          </p:cNvPr>
          <p:cNvSpPr txBox="1"/>
          <p:nvPr/>
        </p:nvSpPr>
        <p:spPr>
          <a:xfrm>
            <a:off x="1370576" y="2631949"/>
            <a:ext cx="277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55E9726-3057-03FA-4595-18D643528A6B}"/>
              </a:ext>
            </a:extLst>
          </p:cNvPr>
          <p:cNvCxnSpPr>
            <a:cxnSpLocks/>
          </p:cNvCxnSpPr>
          <p:nvPr/>
        </p:nvCxnSpPr>
        <p:spPr>
          <a:xfrm flipV="1">
            <a:off x="1345737" y="2509011"/>
            <a:ext cx="0" cy="54746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7D9FA570-8FA3-A7C1-1E0A-49C86C963A6A}"/>
              </a:ext>
            </a:extLst>
          </p:cNvPr>
          <p:cNvSpPr/>
          <p:nvPr/>
        </p:nvSpPr>
        <p:spPr>
          <a:xfrm>
            <a:off x="1318474" y="3025719"/>
            <a:ext cx="64176" cy="78502"/>
          </a:xfrm>
          <a:prstGeom prst="ellipse">
            <a:avLst/>
          </a:prstGeom>
          <a:solidFill>
            <a:srgbClr val="FF0000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F83018B-5856-D278-76D7-5FAB9804E56D}"/>
              </a:ext>
            </a:extLst>
          </p:cNvPr>
          <p:cNvSpPr/>
          <p:nvPr/>
        </p:nvSpPr>
        <p:spPr>
          <a:xfrm>
            <a:off x="1247782" y="2941020"/>
            <a:ext cx="198715" cy="241179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B30E44-75DD-161B-17DB-659E5CFDE770}"/>
              </a:ext>
            </a:extLst>
          </p:cNvPr>
          <p:cNvSpPr txBox="1"/>
          <p:nvPr/>
        </p:nvSpPr>
        <p:spPr>
          <a:xfrm>
            <a:off x="3042084" y="1470541"/>
            <a:ext cx="2116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LWAs, each corner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E8A82DD-ECA1-46AB-4DA6-F6E1FA108D54}"/>
              </a:ext>
            </a:extLst>
          </p:cNvPr>
          <p:cNvCxnSpPr>
            <a:cxnSpLocks/>
          </p:cNvCxnSpPr>
          <p:nvPr/>
        </p:nvCxnSpPr>
        <p:spPr>
          <a:xfrm flipH="1" flipV="1">
            <a:off x="2436448" y="1646857"/>
            <a:ext cx="622439" cy="924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1F42B6C-A0EF-7122-D599-5B797093F405}"/>
              </a:ext>
            </a:extLst>
          </p:cNvPr>
          <p:cNvSpPr txBox="1"/>
          <p:nvPr/>
        </p:nvSpPr>
        <p:spPr>
          <a:xfrm>
            <a:off x="2991706" y="2414617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Spool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94A14B-AFE9-7588-BF77-25F79D220D47}"/>
              </a:ext>
            </a:extLst>
          </p:cNvPr>
          <p:cNvCxnSpPr>
            <a:cxnSpLocks/>
          </p:cNvCxnSpPr>
          <p:nvPr/>
        </p:nvCxnSpPr>
        <p:spPr>
          <a:xfrm flipH="1">
            <a:off x="1789953" y="2631949"/>
            <a:ext cx="1268934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E48E068-9F73-A9EE-2D1C-CE4334901963}"/>
              </a:ext>
            </a:extLst>
          </p:cNvPr>
          <p:cNvSpPr txBox="1"/>
          <p:nvPr/>
        </p:nvSpPr>
        <p:spPr>
          <a:xfrm>
            <a:off x="2942108" y="134991"/>
            <a:ext cx="2316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stack deformation 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6A891F0-268D-8176-9878-F25E33C58E4D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637799" y="319657"/>
            <a:ext cx="2304309" cy="9064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5CC2FFC-425C-CCCA-3A0D-6E33E05A8314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2266921" y="319657"/>
            <a:ext cx="675187" cy="21912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9504BF8-A871-26E9-BC5C-3C92ED612C4B}"/>
              </a:ext>
            </a:extLst>
          </p:cNvPr>
          <p:cNvSpPr txBox="1"/>
          <p:nvPr/>
        </p:nvSpPr>
        <p:spPr>
          <a:xfrm>
            <a:off x="2991706" y="1959360"/>
            <a:ext cx="1856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Moment,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9A3BABE-1C7E-E263-F141-D57F82B12A02}"/>
              </a:ext>
            </a:extLst>
          </p:cNvPr>
          <p:cNvCxnSpPr>
            <a:cxnSpLocks/>
            <a:stCxn id="17" idx="1"/>
          </p:cNvCxnSpPr>
          <p:nvPr/>
        </p:nvCxnSpPr>
        <p:spPr>
          <a:xfrm flipH="1" flipV="1">
            <a:off x="1634665" y="1954736"/>
            <a:ext cx="1357041" cy="18929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AD37C58-7EFE-0F87-3E21-06648A61A358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35655" y="1369480"/>
            <a:ext cx="2506429" cy="28572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0282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7C518E-9AB2-E3A3-D7A2-0BE79F4DEC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large metal cylinder with a yellow pole&#10;&#10;Description automatically generated">
            <a:extLst>
              <a:ext uri="{FF2B5EF4-FFF2-40B4-BE49-F238E27FC236}">
                <a16:creationId xmlns:a16="http://schemas.microsoft.com/office/drawing/2014/main" id="{22D38DF2-6231-3F3A-2D57-25232332E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23" y="27362"/>
            <a:ext cx="1450950" cy="5557138"/>
          </a:xfrm>
          <a:prstGeom prst="rect">
            <a:avLst/>
          </a:prstGeom>
        </p:spPr>
      </p:pic>
      <p:sp>
        <p:nvSpPr>
          <p:cNvPr id="3" name="Flowchart: Alternate Process 2">
            <a:extLst>
              <a:ext uri="{FF2B5EF4-FFF2-40B4-BE49-F238E27FC236}">
                <a16:creationId xmlns:a16="http://schemas.microsoft.com/office/drawing/2014/main" id="{E877AA20-442A-4A59-2805-20C2C9C9946A}"/>
              </a:ext>
            </a:extLst>
          </p:cNvPr>
          <p:cNvSpPr/>
          <p:nvPr/>
        </p:nvSpPr>
        <p:spPr>
          <a:xfrm>
            <a:off x="670875" y="4349834"/>
            <a:ext cx="1071353" cy="1077377"/>
          </a:xfrm>
          <a:prstGeom prst="flowChartAlternateProcess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F5EB43E-06E7-8E8F-98F0-2D2D28A45959}"/>
              </a:ext>
            </a:extLst>
          </p:cNvPr>
          <p:cNvCxnSpPr>
            <a:cxnSpLocks/>
          </p:cNvCxnSpPr>
          <p:nvPr/>
        </p:nvCxnSpPr>
        <p:spPr>
          <a:xfrm flipV="1">
            <a:off x="346391" y="5041431"/>
            <a:ext cx="0" cy="54746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BA40A84-F83A-516A-241D-E8B49CA3F7A1}"/>
              </a:ext>
            </a:extLst>
          </p:cNvPr>
          <p:cNvCxnSpPr>
            <a:cxnSpLocks/>
          </p:cNvCxnSpPr>
          <p:nvPr/>
        </p:nvCxnSpPr>
        <p:spPr>
          <a:xfrm>
            <a:off x="346391" y="5588893"/>
            <a:ext cx="479461" cy="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8857B20-216B-BBBA-1ED4-EE0D79940EB4}"/>
              </a:ext>
            </a:extLst>
          </p:cNvPr>
          <p:cNvSpPr txBox="1"/>
          <p:nvPr/>
        </p:nvSpPr>
        <p:spPr>
          <a:xfrm>
            <a:off x="63648" y="4650452"/>
            <a:ext cx="277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AE2726-8196-F85F-B512-31B93CFDD424}"/>
              </a:ext>
            </a:extLst>
          </p:cNvPr>
          <p:cNvSpPr txBox="1"/>
          <p:nvPr/>
        </p:nvSpPr>
        <p:spPr>
          <a:xfrm>
            <a:off x="746865" y="5484875"/>
            <a:ext cx="28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D81C71C-238F-6E0B-EB05-118D5D482D2A}"/>
              </a:ext>
            </a:extLst>
          </p:cNvPr>
          <p:cNvSpPr/>
          <p:nvPr/>
        </p:nvSpPr>
        <p:spPr>
          <a:xfrm>
            <a:off x="247032" y="5427211"/>
            <a:ext cx="198715" cy="241179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C821421-95C5-08CB-F86A-BAE2D762C5AE}"/>
              </a:ext>
            </a:extLst>
          </p:cNvPr>
          <p:cNvSpPr/>
          <p:nvPr/>
        </p:nvSpPr>
        <p:spPr>
          <a:xfrm>
            <a:off x="312104" y="5507694"/>
            <a:ext cx="64176" cy="78502"/>
          </a:xfrm>
          <a:prstGeom prst="ellipse">
            <a:avLst/>
          </a:prstGeom>
          <a:solidFill>
            <a:srgbClr val="FF0000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3EF5EA-4274-5F08-CA79-016DB8F638F7}"/>
              </a:ext>
            </a:extLst>
          </p:cNvPr>
          <p:cNvSpPr txBox="1"/>
          <p:nvPr/>
        </p:nvSpPr>
        <p:spPr>
          <a:xfrm>
            <a:off x="-9215" y="5526415"/>
            <a:ext cx="277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7D438B-6099-47B4-3C16-4508C8365752}"/>
              </a:ext>
            </a:extLst>
          </p:cNvPr>
          <p:cNvSpPr txBox="1"/>
          <p:nvPr/>
        </p:nvSpPr>
        <p:spPr>
          <a:xfrm>
            <a:off x="2029656" y="112911"/>
            <a:ext cx="26276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acceleration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displacement,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E229C6-CE95-AFD9-135A-3BB376F62BB2}"/>
              </a:ext>
            </a:extLst>
          </p:cNvPr>
          <p:cNvSpPr txBox="1"/>
          <p:nvPr/>
        </p:nvSpPr>
        <p:spPr>
          <a:xfrm>
            <a:off x="2057600" y="1517984"/>
            <a:ext cx="2631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Mid acceleration,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F512F3-CE3D-8555-2691-E897D44E731C}"/>
              </a:ext>
            </a:extLst>
          </p:cNvPr>
          <p:cNvSpPr txBox="1"/>
          <p:nvPr/>
        </p:nvSpPr>
        <p:spPr>
          <a:xfrm>
            <a:off x="2120624" y="3498973"/>
            <a:ext cx="2533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CVT box acceleration,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N, S, E and W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BE1DED2-CA08-5250-158F-40247E24F719}"/>
              </a:ext>
            </a:extLst>
          </p:cNvPr>
          <p:cNvCxnSpPr>
            <a:cxnSpLocks/>
          </p:cNvCxnSpPr>
          <p:nvPr/>
        </p:nvCxnSpPr>
        <p:spPr>
          <a:xfrm flipH="1">
            <a:off x="1135624" y="284921"/>
            <a:ext cx="943419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E2D4807-AD46-F8F9-8740-24DB2BF1C35F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1335452" y="1702650"/>
            <a:ext cx="722148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6FFD2B-CA97-95FF-9AC4-254207CB1908}"/>
              </a:ext>
            </a:extLst>
          </p:cNvPr>
          <p:cNvCxnSpPr>
            <a:cxnSpLocks/>
            <a:stCxn id="13" idx="1"/>
          </p:cNvCxnSpPr>
          <p:nvPr/>
        </p:nvCxnSpPr>
        <p:spPr>
          <a:xfrm flipH="1" flipV="1">
            <a:off x="823215" y="3615668"/>
            <a:ext cx="1297409" cy="20647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013CF6C-3EB7-6907-1C3D-1FDB0D6F6458}"/>
              </a:ext>
            </a:extLst>
          </p:cNvPr>
          <p:cNvCxnSpPr>
            <a:cxnSpLocks/>
            <a:stCxn id="13" idx="1"/>
          </p:cNvCxnSpPr>
          <p:nvPr/>
        </p:nvCxnSpPr>
        <p:spPr>
          <a:xfrm flipH="1" flipV="1">
            <a:off x="1135624" y="3586380"/>
            <a:ext cx="985000" cy="23575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CDC9A28-1B49-7764-9574-4DAA42847D30}"/>
              </a:ext>
            </a:extLst>
          </p:cNvPr>
          <p:cNvSpPr txBox="1"/>
          <p:nvPr/>
        </p:nvSpPr>
        <p:spPr>
          <a:xfrm>
            <a:off x="2145462" y="2763810"/>
            <a:ext cx="23455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Strains at Bushing base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N, S, E and W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1EA37C1-313E-A1AF-4845-0EDFF310C828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1232450" y="3086976"/>
            <a:ext cx="913012" cy="39347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93102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03FCC-0C12-7948-B507-CBF599CDB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E3A2EC2-5175-C29E-D50A-6E32D4EE85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14" t="15974" r="9847" b="17292"/>
          <a:stretch/>
        </p:blipFill>
        <p:spPr>
          <a:xfrm>
            <a:off x="17405" y="19449"/>
            <a:ext cx="9051168" cy="457664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7EB298C-7A48-E432-2EC9-926F638F0F25}"/>
              </a:ext>
            </a:extLst>
          </p:cNvPr>
          <p:cNvCxnSpPr>
            <a:cxnSpLocks/>
          </p:cNvCxnSpPr>
          <p:nvPr/>
        </p:nvCxnSpPr>
        <p:spPr>
          <a:xfrm flipH="1">
            <a:off x="4173206" y="2892615"/>
            <a:ext cx="5173864" cy="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9E545EF-C313-301D-92B0-078E99A21A08}"/>
              </a:ext>
            </a:extLst>
          </p:cNvPr>
          <p:cNvSpPr txBox="1"/>
          <p:nvPr/>
        </p:nvSpPr>
        <p:spPr>
          <a:xfrm>
            <a:off x="9347070" y="270794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1966F97-0041-17C0-7A36-C2BD778D0120}"/>
              </a:ext>
            </a:extLst>
          </p:cNvPr>
          <p:cNvCxnSpPr>
            <a:cxnSpLocks/>
          </p:cNvCxnSpPr>
          <p:nvPr/>
        </p:nvCxnSpPr>
        <p:spPr>
          <a:xfrm flipH="1">
            <a:off x="4173206" y="3649199"/>
            <a:ext cx="5173864" cy="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1922BBB-FF08-9BD6-C0E1-3502CDDF5E3E}"/>
              </a:ext>
            </a:extLst>
          </p:cNvPr>
          <p:cNvSpPr txBox="1"/>
          <p:nvPr/>
        </p:nvSpPr>
        <p:spPr>
          <a:xfrm>
            <a:off x="9347070" y="3464533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Spool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14ED760-CCD1-8E83-6714-FFCFB4B284D1}"/>
              </a:ext>
            </a:extLst>
          </p:cNvPr>
          <p:cNvCxnSpPr>
            <a:cxnSpLocks/>
          </p:cNvCxnSpPr>
          <p:nvPr/>
        </p:nvCxnSpPr>
        <p:spPr>
          <a:xfrm flipH="1">
            <a:off x="4338757" y="3277871"/>
            <a:ext cx="5008313" cy="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86778BD-38DE-C306-7A4F-D948E4BFD191}"/>
              </a:ext>
            </a:extLst>
          </p:cNvPr>
          <p:cNvSpPr txBox="1"/>
          <p:nvPr/>
        </p:nvSpPr>
        <p:spPr>
          <a:xfrm>
            <a:off x="9347070" y="3077281"/>
            <a:ext cx="18838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Belleville washers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FCD86D3-E2DA-E1DB-C5E8-8DD9831D7594}"/>
              </a:ext>
            </a:extLst>
          </p:cNvPr>
          <p:cNvCxnSpPr>
            <a:cxnSpLocks/>
          </p:cNvCxnSpPr>
          <p:nvPr/>
        </p:nvCxnSpPr>
        <p:spPr>
          <a:xfrm flipH="1">
            <a:off x="4173206" y="4252611"/>
            <a:ext cx="5173864" cy="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8F061A6-2D38-F24A-1A37-A0CE2C24D96B}"/>
              </a:ext>
            </a:extLst>
          </p:cNvPr>
          <p:cNvSpPr txBox="1"/>
          <p:nvPr/>
        </p:nvSpPr>
        <p:spPr>
          <a:xfrm>
            <a:off x="9347070" y="4034455"/>
            <a:ext cx="1262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Shake table</a:t>
            </a:r>
          </a:p>
        </p:txBody>
      </p:sp>
    </p:spTree>
    <p:extLst>
      <p:ext uri="{BB962C8B-B14F-4D97-AF65-F5344CB8AC3E}">
        <p14:creationId xmlns:p14="http://schemas.microsoft.com/office/powerpoint/2010/main" val="4040862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32F34-BD50-6282-209D-B6484880D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8D2CE-74F6-1B13-A032-0957B9829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DA1BB8-EB1D-B938-6CA0-CA7BD0ADEC6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040380" cy="23406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918682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A793C-F50D-CEFE-FB6D-48BAEBFBB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9EFBF-05DF-651C-CD60-5AE93CE1AE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364C427-B42F-9B1D-F385-ABD791E17A21}"/>
              </a:ext>
            </a:extLst>
          </p:cNvPr>
          <p:cNvGrpSpPr/>
          <p:nvPr/>
        </p:nvGrpSpPr>
        <p:grpSpPr>
          <a:xfrm>
            <a:off x="97974" y="142619"/>
            <a:ext cx="3119715" cy="242126"/>
            <a:chOff x="8234363" y="1048512"/>
            <a:chExt cx="3119715" cy="24212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3CD5910-A7B8-5125-06BB-9DD75A063EB7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21AD845-F4C5-6FF8-634A-D3E8489DBCA4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6A449A7-6F43-56ED-7AD6-186D555F1E7E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94128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36AAB-4C8A-8C07-F646-D3B4057B1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84E1F-A1E2-5BAC-436B-1FB3DCE6B1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4CAE43B-D550-B33B-9099-0AE5FC6D7B98}"/>
              </a:ext>
            </a:extLst>
          </p:cNvPr>
          <p:cNvGrpSpPr/>
          <p:nvPr/>
        </p:nvGrpSpPr>
        <p:grpSpPr>
          <a:xfrm rot="10800000">
            <a:off x="110932" y="248389"/>
            <a:ext cx="3119715" cy="242126"/>
            <a:chOff x="8234363" y="1048512"/>
            <a:chExt cx="3119715" cy="24212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EF22A6A-6C2D-2D29-3003-4FD1C0C5CAEC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48FBFB8-940A-5E85-F88E-52AC633E9F81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6536E73-8E8F-C99C-01B0-3BCC2BAF51FD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786975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B473C-9A24-0199-83DB-FCCFDAAFB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C0B0F-58CD-E149-7A05-6003D74CCB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B133878-56DF-828F-A23F-0B715C0B8CF1}"/>
              </a:ext>
            </a:extLst>
          </p:cNvPr>
          <p:cNvGrpSpPr/>
          <p:nvPr/>
        </p:nvGrpSpPr>
        <p:grpSpPr>
          <a:xfrm>
            <a:off x="115617" y="127485"/>
            <a:ext cx="3119715" cy="242126"/>
            <a:chOff x="8234363" y="1048512"/>
            <a:chExt cx="3119715" cy="24212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BB7085E-3E95-3632-66BE-A3066142A641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8F145E2-0B06-0E88-C6E7-443B49970E77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C46E93E-09B2-0421-6AC8-96F507BD5675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ED24984D-1BF9-6CB9-03A4-F2DB2F79DDF2}"/>
              </a:ext>
            </a:extLst>
          </p:cNvPr>
          <p:cNvGrpSpPr/>
          <p:nvPr/>
        </p:nvGrpSpPr>
        <p:grpSpPr>
          <a:xfrm rot="10800000">
            <a:off x="107075" y="650884"/>
            <a:ext cx="3119715" cy="242126"/>
            <a:chOff x="8234363" y="1048512"/>
            <a:chExt cx="3119715" cy="24212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7815A6E-EF17-F559-D272-594C6088F507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1713957-74B5-979C-7F2D-F5F945E6E3AC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5D67303-815F-EAAE-1D27-0BE55594A9AC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91256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D3318-FBFA-49F6-CC16-E8B40148D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6A6E28-5059-BA72-0024-40F95FD323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9F28C34-7B93-63C8-C4D8-4B413BCB4500}"/>
              </a:ext>
            </a:extLst>
          </p:cNvPr>
          <p:cNvGrpSpPr/>
          <p:nvPr/>
        </p:nvGrpSpPr>
        <p:grpSpPr>
          <a:xfrm>
            <a:off x="161507" y="252877"/>
            <a:ext cx="3119715" cy="242126"/>
            <a:chOff x="8234363" y="1048512"/>
            <a:chExt cx="3119715" cy="24212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BF7F719-05E7-297B-56C6-B7D5FE4E68BE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C3B34AF-231F-1BB6-167E-0F3B46B0EB23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A258538-404C-921A-AB60-34A479428C09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0929A29-45CD-09C7-D46E-D9B9D116CF21}"/>
              </a:ext>
            </a:extLst>
          </p:cNvPr>
          <p:cNvGrpSpPr/>
          <p:nvPr/>
        </p:nvGrpSpPr>
        <p:grpSpPr>
          <a:xfrm rot="10800000">
            <a:off x="152965" y="776276"/>
            <a:ext cx="3119715" cy="242126"/>
            <a:chOff x="8234363" y="1048512"/>
            <a:chExt cx="3119715" cy="24212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33BA8C-B3FA-88C9-BFB0-55613D2C3904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1BD2CD4-13A2-1EC7-DD96-A834BD713BE4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9773BA-8A2F-7C28-194E-ED84A0ADE2DB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DD81DAD-79A3-370A-4F13-02A0EE9F50E9}"/>
              </a:ext>
            </a:extLst>
          </p:cNvPr>
          <p:cNvGrpSpPr/>
          <p:nvPr/>
        </p:nvGrpSpPr>
        <p:grpSpPr>
          <a:xfrm rot="10800000">
            <a:off x="165550" y="860116"/>
            <a:ext cx="3119715" cy="242126"/>
            <a:chOff x="8234363" y="1048512"/>
            <a:chExt cx="3119715" cy="24212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BC48FE6-411E-84FA-30B4-129D274B92C3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4E7D887-F063-AC10-A37B-7DA860494419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0CA18FB-3443-DF8D-8147-11D70E3090C1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789AA18-87BC-B00D-D99C-0E6E8D487DA0}"/>
              </a:ext>
            </a:extLst>
          </p:cNvPr>
          <p:cNvGrpSpPr/>
          <p:nvPr/>
        </p:nvGrpSpPr>
        <p:grpSpPr>
          <a:xfrm>
            <a:off x="165550" y="157832"/>
            <a:ext cx="3119715" cy="242126"/>
            <a:chOff x="8234363" y="1048512"/>
            <a:chExt cx="3119715" cy="24212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4592720-1F62-FB2E-8225-6B242474E80E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046BF7F-6942-FE91-61D8-1F9E6ADF8A2A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C356040-D3F4-E915-FF3D-5EDADCF88C69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7966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6FA19-BF5B-E035-D5C5-26D5D8F15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-up of a metal object&#10;&#10;AI-generated content may be incorrect.">
            <a:extLst>
              <a:ext uri="{FF2B5EF4-FFF2-40B4-BE49-F238E27FC236}">
                <a16:creationId xmlns:a16="http://schemas.microsoft.com/office/drawing/2014/main" id="{67EEC05B-DA94-D773-6376-1C596C3BD5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840" t="32796" r="29905" b="28411"/>
          <a:stretch>
            <a:fillRect/>
          </a:stretch>
        </p:blipFill>
        <p:spPr>
          <a:xfrm rot="5400000">
            <a:off x="686028" y="-686028"/>
            <a:ext cx="1763033" cy="3135089"/>
          </a:xfrm>
        </p:spPr>
      </p:pic>
    </p:spTree>
    <p:extLst>
      <p:ext uri="{BB962C8B-B14F-4D97-AF65-F5344CB8AC3E}">
        <p14:creationId xmlns:p14="http://schemas.microsoft.com/office/powerpoint/2010/main" val="3661855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73BB9-E438-EA56-E8B3-0F0035095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2EAA9-8377-174B-AE79-5C6DA1DF1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954D266-08D1-69E1-8310-64ABEA03B30A}"/>
              </a:ext>
            </a:extLst>
          </p:cNvPr>
          <p:cNvGrpSpPr/>
          <p:nvPr/>
        </p:nvGrpSpPr>
        <p:grpSpPr>
          <a:xfrm>
            <a:off x="227799" y="347301"/>
            <a:ext cx="3119715" cy="242126"/>
            <a:chOff x="8234363" y="1048512"/>
            <a:chExt cx="3119715" cy="24212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22629FD-5DE4-5FAE-D67E-2E114E9A45D8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06100BF-4D59-3E03-1408-4B0DF3D7F779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C5CD27E-EFB3-2F2F-56CC-9A6F73A0EE80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D6E0579-CC65-9421-450D-F584DA07E00D}"/>
              </a:ext>
            </a:extLst>
          </p:cNvPr>
          <p:cNvGrpSpPr/>
          <p:nvPr/>
        </p:nvGrpSpPr>
        <p:grpSpPr>
          <a:xfrm rot="10800000">
            <a:off x="219257" y="870700"/>
            <a:ext cx="3119715" cy="242126"/>
            <a:chOff x="8234363" y="1048512"/>
            <a:chExt cx="3119715" cy="24212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7DB06C0-7985-A6AE-D7BE-0409E5EC2ADF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9F07742-F628-5B93-24CE-07593CB523E9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37139C7-AEDE-FDD3-9D6E-5BA8ABFF29A2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07810F8-19F8-F163-F461-3ECEBAB411F8}"/>
              </a:ext>
            </a:extLst>
          </p:cNvPr>
          <p:cNvGrpSpPr/>
          <p:nvPr/>
        </p:nvGrpSpPr>
        <p:grpSpPr>
          <a:xfrm rot="10800000">
            <a:off x="231842" y="954540"/>
            <a:ext cx="3119715" cy="242126"/>
            <a:chOff x="8234363" y="1048512"/>
            <a:chExt cx="3119715" cy="24212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E740559-C628-5050-4993-A13CAC8A46B7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7C719E9-EF02-8DC3-1B58-2A81644952C2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91B045C-F5D6-B3D5-42AB-B02856963438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B83D6B7-4B17-E531-FA80-2F87977543C9}"/>
              </a:ext>
            </a:extLst>
          </p:cNvPr>
          <p:cNvGrpSpPr/>
          <p:nvPr/>
        </p:nvGrpSpPr>
        <p:grpSpPr>
          <a:xfrm>
            <a:off x="231842" y="252256"/>
            <a:ext cx="3119715" cy="242126"/>
            <a:chOff x="8234363" y="1048512"/>
            <a:chExt cx="3119715" cy="24212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434113C-3B27-112C-4909-3AE77E2FAC84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791946F-6DE4-2509-B467-944769845C57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440CE91-2006-74D1-20C0-963D5C61D61B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D1163A9-CC19-0884-E579-49756A4EC20A}"/>
              </a:ext>
            </a:extLst>
          </p:cNvPr>
          <p:cNvGrpSpPr/>
          <p:nvPr/>
        </p:nvGrpSpPr>
        <p:grpSpPr>
          <a:xfrm>
            <a:off x="210716" y="145444"/>
            <a:ext cx="3119715" cy="242126"/>
            <a:chOff x="8234363" y="1048512"/>
            <a:chExt cx="3119715" cy="242126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B742844-1E98-0837-644F-B656AA93EF59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83B758C-F9D5-BE34-7187-EC2B91723989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053CD9B-7877-C04D-1ED7-6D11F6F205A1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B004D4A-B7B6-0F6C-96E2-D05EDBC301C9}"/>
              </a:ext>
            </a:extLst>
          </p:cNvPr>
          <p:cNvGrpSpPr/>
          <p:nvPr/>
        </p:nvGrpSpPr>
        <p:grpSpPr>
          <a:xfrm rot="10800000">
            <a:off x="227799" y="1052071"/>
            <a:ext cx="3119715" cy="242126"/>
            <a:chOff x="8234363" y="1048512"/>
            <a:chExt cx="3119715" cy="242126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0A0615C6-087E-67BA-84B8-580C2E826E9F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8792312-9CA2-8998-83A8-29D156815D47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D219E2B-B3D9-5373-61CE-3C207FC6D989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2994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B56D9AB-0A67-7E0B-225E-718B21F6A7FD}"/>
              </a:ext>
            </a:extLst>
          </p:cNvPr>
          <p:cNvGrpSpPr/>
          <p:nvPr/>
        </p:nvGrpSpPr>
        <p:grpSpPr>
          <a:xfrm>
            <a:off x="161507" y="252877"/>
            <a:ext cx="3119715" cy="242126"/>
            <a:chOff x="8234363" y="1048512"/>
            <a:chExt cx="3119715" cy="24212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EFE22F7-92B8-7BBF-45D6-EC54172144E4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2039037-459B-5D64-152E-F4FC92BAB4D1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8394AD7-A95D-7763-1806-C31849D19A32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5A33205-741D-938A-9FB5-FB784510E479}"/>
              </a:ext>
            </a:extLst>
          </p:cNvPr>
          <p:cNvGrpSpPr/>
          <p:nvPr/>
        </p:nvGrpSpPr>
        <p:grpSpPr>
          <a:xfrm rot="10800000">
            <a:off x="152965" y="776276"/>
            <a:ext cx="3119715" cy="242126"/>
            <a:chOff x="8234363" y="1048512"/>
            <a:chExt cx="3119715" cy="24212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125673C-3038-7F69-B7D3-D667EAC276AC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D64B35A-0A5F-1B14-B771-E32707E1496E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9042EA0-7588-0E59-FA09-B79162A8ED39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B6885E0-9149-A5E6-6843-0AD4BEB5C533}"/>
              </a:ext>
            </a:extLst>
          </p:cNvPr>
          <p:cNvGrpSpPr/>
          <p:nvPr/>
        </p:nvGrpSpPr>
        <p:grpSpPr>
          <a:xfrm rot="10800000">
            <a:off x="165550" y="860116"/>
            <a:ext cx="3119715" cy="242126"/>
            <a:chOff x="8234363" y="1048512"/>
            <a:chExt cx="3119715" cy="24212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18FB3F0-78AF-D945-67D3-D9893990BEFE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D59950-8FC3-4FBB-5B68-716F5B323A0B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FA94DD3-EE75-C2DF-C64F-2E71E4E798A9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ED0574E-CAF4-D5C4-BDD4-59E8A4B296AB}"/>
              </a:ext>
            </a:extLst>
          </p:cNvPr>
          <p:cNvGrpSpPr/>
          <p:nvPr/>
        </p:nvGrpSpPr>
        <p:grpSpPr>
          <a:xfrm>
            <a:off x="165550" y="157832"/>
            <a:ext cx="3119715" cy="242126"/>
            <a:chOff x="8234363" y="1048512"/>
            <a:chExt cx="3119715" cy="24212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E43A4CB-E8EE-6BBF-C20E-EE1858B0C815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353A879-651F-FBFA-E9BA-461473966180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2D76D4B-985F-05E3-EE3A-2131692FC1E2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D3D81B3-0C77-6C63-1108-0341C4A4F885}"/>
              </a:ext>
            </a:extLst>
          </p:cNvPr>
          <p:cNvGrpSpPr/>
          <p:nvPr/>
        </p:nvGrpSpPr>
        <p:grpSpPr>
          <a:xfrm>
            <a:off x="183277" y="1210815"/>
            <a:ext cx="3119715" cy="242126"/>
            <a:chOff x="8234363" y="1048512"/>
            <a:chExt cx="3119715" cy="242126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BA80073-97A8-A2C4-5F43-B4E7F002BDA2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D19BFDE-5D09-CCEE-DDEE-4CBE3E7FDEB9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526C5C0-E074-AA4F-6F03-F4E792F23B26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13821BE-ECC6-98F1-CEF9-A103E829715B}"/>
              </a:ext>
            </a:extLst>
          </p:cNvPr>
          <p:cNvGrpSpPr/>
          <p:nvPr/>
        </p:nvGrpSpPr>
        <p:grpSpPr>
          <a:xfrm rot="10800000">
            <a:off x="174735" y="1734214"/>
            <a:ext cx="3119715" cy="242126"/>
            <a:chOff x="8234363" y="1048512"/>
            <a:chExt cx="3119715" cy="242126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10C9EEE-49EF-B71F-52F3-EE0ABD9E2BDC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3F321C5-2612-DBDC-27C8-B26E71A12663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17F6488-C2D9-8E68-DA63-F44AD140DAE4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56BC3B1-0C6D-9677-6099-6F2D3D5053CF}"/>
              </a:ext>
            </a:extLst>
          </p:cNvPr>
          <p:cNvGrpSpPr/>
          <p:nvPr/>
        </p:nvGrpSpPr>
        <p:grpSpPr>
          <a:xfrm rot="10800000">
            <a:off x="187320" y="1818054"/>
            <a:ext cx="3119715" cy="242126"/>
            <a:chOff x="8234363" y="1048512"/>
            <a:chExt cx="3119715" cy="242126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3976779-5F23-B7B2-78C1-BAF37276A98C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A05C58C-0E81-ACC0-AF9A-2458874ED5D9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E9F7662-90BF-E003-D03E-915F03E28DB6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A1335E1-2C92-9079-9898-CF3947B9ACD1}"/>
              </a:ext>
            </a:extLst>
          </p:cNvPr>
          <p:cNvGrpSpPr/>
          <p:nvPr/>
        </p:nvGrpSpPr>
        <p:grpSpPr>
          <a:xfrm>
            <a:off x="187320" y="1115770"/>
            <a:ext cx="3119715" cy="242126"/>
            <a:chOff x="8234363" y="1048512"/>
            <a:chExt cx="3119715" cy="242126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E1C06B8-088C-3311-36AF-46EC1990B8CD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21B8C9E-98A8-7F82-0024-DFEA51AE5A50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109124FE-68A5-3AFE-304D-86E32446B66A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2496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91696-8B45-2D87-0500-56977B78E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86D15-F411-26A6-54E1-D0A3D4DDE9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F48F5E-9CA4-F226-BA80-6D43DEB4AD7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16200000">
            <a:off x="333384" y="-333384"/>
            <a:ext cx="3516086" cy="418285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98039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858F6303-C5D3-0A4F-5EE2-54008503BA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6551027"/>
              </p:ext>
            </p:extLst>
          </p:nvPr>
        </p:nvGraphicFramePr>
        <p:xfrm>
          <a:off x="19204" y="22289"/>
          <a:ext cx="9113910" cy="56987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43400">
                  <a:extLst>
                    <a:ext uri="{9D8B030D-6E8A-4147-A177-3AD203B41FA5}">
                      <a16:colId xmlns:a16="http://schemas.microsoft.com/office/drawing/2014/main" val="3757382867"/>
                    </a:ext>
                  </a:extLst>
                </a:gridCol>
                <a:gridCol w="3535225">
                  <a:extLst>
                    <a:ext uri="{9D8B030D-6E8A-4147-A177-3AD203B41FA5}">
                      <a16:colId xmlns:a16="http://schemas.microsoft.com/office/drawing/2014/main" val="3506292901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3005528259"/>
                    </a:ext>
                  </a:extLst>
                </a:gridCol>
                <a:gridCol w="3439885">
                  <a:extLst>
                    <a:ext uri="{9D8B030D-6E8A-4147-A177-3AD203B41FA5}">
                      <a16:colId xmlns:a16="http://schemas.microsoft.com/office/drawing/2014/main" val="928060919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No.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Stack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6345669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Configuration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Naming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58136495"/>
                  </a:ext>
                </a:extLst>
              </a:tr>
              <a:tr h="544873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1U</a:t>
                      </a:r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algn="ctr"/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295974"/>
                  </a:ext>
                </a:extLst>
              </a:tr>
              <a:tr h="585627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1D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5853714"/>
                  </a:ext>
                </a:extLst>
              </a:tr>
              <a:tr h="92467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1U1D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492563"/>
                  </a:ext>
                </a:extLst>
              </a:tr>
              <a:tr h="138187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2U2D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Example: Stack consisting of 2 units of 2U2D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4946807"/>
                  </a:ext>
                </a:extLst>
              </a:tr>
              <a:tr h="146920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3U3D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7959292"/>
                  </a:ext>
                </a:extLst>
              </a:tr>
            </a:tbl>
          </a:graphicData>
        </a:graphic>
      </p:graphicFrame>
      <p:grpSp>
        <p:nvGrpSpPr>
          <p:cNvPr id="9" name="Group 8">
            <a:extLst>
              <a:ext uri="{FF2B5EF4-FFF2-40B4-BE49-F238E27FC236}">
                <a16:creationId xmlns:a16="http://schemas.microsoft.com/office/drawing/2014/main" id="{C72BC6E9-A8E4-8A72-A239-3CD427EAFC0B}"/>
              </a:ext>
            </a:extLst>
          </p:cNvPr>
          <p:cNvGrpSpPr/>
          <p:nvPr/>
        </p:nvGrpSpPr>
        <p:grpSpPr>
          <a:xfrm>
            <a:off x="1082106" y="896232"/>
            <a:ext cx="3119715" cy="242126"/>
            <a:chOff x="8234363" y="1048512"/>
            <a:chExt cx="3119715" cy="24212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AC0D9C7-C58C-AFD5-0A9D-6849739EBD04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F6DD773-0E32-591E-35E8-04A0811E82F9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6E8DA48-8FFE-7207-60D0-925E928CB5D7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DD24968-06B4-FA07-BED1-410448D95556}"/>
              </a:ext>
            </a:extLst>
          </p:cNvPr>
          <p:cNvGrpSpPr/>
          <p:nvPr/>
        </p:nvGrpSpPr>
        <p:grpSpPr>
          <a:xfrm rot="10800000">
            <a:off x="1090647" y="1674413"/>
            <a:ext cx="3119715" cy="242126"/>
            <a:chOff x="8234363" y="1048512"/>
            <a:chExt cx="3119715" cy="24212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F8E0D04-2422-9EA7-4D5A-F835984D7EE5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2B3B27A-7D78-CA1E-546E-B80CFFEFA5C0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07281C6-A18A-60C8-464D-446C84178F59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BC98F68-BFC2-3541-AE9D-BEF9CE7658A4}"/>
              </a:ext>
            </a:extLst>
          </p:cNvPr>
          <p:cNvGrpSpPr/>
          <p:nvPr/>
        </p:nvGrpSpPr>
        <p:grpSpPr>
          <a:xfrm>
            <a:off x="1073564" y="2043364"/>
            <a:ext cx="3119715" cy="242126"/>
            <a:chOff x="8234363" y="1048512"/>
            <a:chExt cx="3119715" cy="242126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4FBEA8C-A518-7C15-D3D1-786B50219BF8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5DE336C-58D4-D15E-B961-E501D75FDA0F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5C9E0AA-8A9C-E7D7-8962-54D11EFE5E7B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A8D430F-C664-C304-7878-C44692DADB6C}"/>
              </a:ext>
            </a:extLst>
          </p:cNvPr>
          <p:cNvGrpSpPr/>
          <p:nvPr/>
        </p:nvGrpSpPr>
        <p:grpSpPr>
          <a:xfrm rot="10800000">
            <a:off x="1065022" y="2566763"/>
            <a:ext cx="3119715" cy="242126"/>
            <a:chOff x="8234363" y="1048512"/>
            <a:chExt cx="3119715" cy="242126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526BE801-1C0B-0434-C14B-0A972708C13A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A1138661-E6F9-214A-F677-24D7019BA128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8C78E433-98CA-9003-E43C-2D10257C52E8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D5E2E44E-B769-A19E-EF9D-628F5EFB10EC}"/>
              </a:ext>
            </a:extLst>
          </p:cNvPr>
          <p:cNvGrpSpPr/>
          <p:nvPr/>
        </p:nvGrpSpPr>
        <p:grpSpPr>
          <a:xfrm>
            <a:off x="1065022" y="3192015"/>
            <a:ext cx="3119715" cy="242126"/>
            <a:chOff x="8234363" y="1048512"/>
            <a:chExt cx="3119715" cy="242126"/>
          </a:xfrm>
        </p:grpSpPr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B0E32980-E6F3-65E0-E673-CD72AA429FD4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6F16A116-AD62-EC5E-BE12-4C282862D21E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33044C14-AF0E-381C-31D9-7CAEABAAE084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9521868A-E07C-B639-E004-64E0880DE400}"/>
              </a:ext>
            </a:extLst>
          </p:cNvPr>
          <p:cNvGrpSpPr/>
          <p:nvPr/>
        </p:nvGrpSpPr>
        <p:grpSpPr>
          <a:xfrm rot="10800000">
            <a:off x="1056480" y="3715414"/>
            <a:ext cx="3119715" cy="242126"/>
            <a:chOff x="8234363" y="1048512"/>
            <a:chExt cx="3119715" cy="242126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ECDBACC5-B3B0-C214-5FF5-D661E7E42E31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61FEEC8-3BE9-B325-5A67-73049F131169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AB77293B-EE10-145B-9279-52A3B6A70F2E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098108C8-CDF5-DF64-B528-1A98B0EF591C}"/>
              </a:ext>
            </a:extLst>
          </p:cNvPr>
          <p:cNvGrpSpPr/>
          <p:nvPr/>
        </p:nvGrpSpPr>
        <p:grpSpPr>
          <a:xfrm rot="10800000">
            <a:off x="1069065" y="3799254"/>
            <a:ext cx="3119715" cy="242126"/>
            <a:chOff x="8234363" y="1048512"/>
            <a:chExt cx="3119715" cy="242126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95FC7D34-8E44-2DA6-9676-DB5AD6E70BD3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21036E9F-57DD-50A6-E482-DA38523B3B96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F98AD8D4-3290-38C6-7B38-47CA73BDE545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01015BC1-0360-8209-6D9F-812333FB2F3E}"/>
              </a:ext>
            </a:extLst>
          </p:cNvPr>
          <p:cNvGrpSpPr/>
          <p:nvPr/>
        </p:nvGrpSpPr>
        <p:grpSpPr>
          <a:xfrm>
            <a:off x="1069065" y="3096970"/>
            <a:ext cx="3119715" cy="242126"/>
            <a:chOff x="8234363" y="1048512"/>
            <a:chExt cx="3119715" cy="242126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D63A7242-8520-EE0D-0A5C-AAAED844E404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6EB4C603-FEE1-EFD9-1566-2926080A525C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BBBCBF5F-B09B-0B33-E297-0935E03DEBFB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B8F0C641-B868-D4FE-537B-8AC6B93C6936}"/>
              </a:ext>
            </a:extLst>
          </p:cNvPr>
          <p:cNvGrpSpPr/>
          <p:nvPr/>
        </p:nvGrpSpPr>
        <p:grpSpPr>
          <a:xfrm>
            <a:off x="1109545" y="4592724"/>
            <a:ext cx="3119715" cy="242126"/>
            <a:chOff x="8234363" y="1048512"/>
            <a:chExt cx="3119715" cy="242126"/>
          </a:xfrm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C9DD64E9-09B4-4EAD-D073-5E0F6E6090AC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6989A869-EA34-C418-45CB-06342900CCB4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418AD53C-7E21-7E5F-631C-B2E81FCC3ED7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1CD7F080-901E-6850-80F6-E3E50BD94165}"/>
              </a:ext>
            </a:extLst>
          </p:cNvPr>
          <p:cNvGrpSpPr/>
          <p:nvPr/>
        </p:nvGrpSpPr>
        <p:grpSpPr>
          <a:xfrm rot="10800000">
            <a:off x="1101003" y="5116123"/>
            <a:ext cx="3119715" cy="242126"/>
            <a:chOff x="8234363" y="1048512"/>
            <a:chExt cx="3119715" cy="242126"/>
          </a:xfrm>
        </p:grpSpPr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2DC357C1-D42A-B6EE-2538-33606C29B115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90E7495A-4A0B-5E1C-3316-C9CC8ECF96C9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E45AB576-6F68-9DC4-4CC7-5DAA5E34798C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3F29CD70-0761-701D-3403-B3AB89DEB86D}"/>
              </a:ext>
            </a:extLst>
          </p:cNvPr>
          <p:cNvGrpSpPr/>
          <p:nvPr/>
        </p:nvGrpSpPr>
        <p:grpSpPr>
          <a:xfrm rot="10800000">
            <a:off x="1113588" y="5199963"/>
            <a:ext cx="3119715" cy="242126"/>
            <a:chOff x="8234363" y="1048512"/>
            <a:chExt cx="3119715" cy="242126"/>
          </a:xfrm>
        </p:grpSpPr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008B8CEC-EA0A-2CFA-29CF-3B2647146D0D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72AD8ECA-667D-C3D0-C882-6C31931B4F25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77EECEE8-7985-F234-5ACF-97800850D930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4B7EAC60-A865-EDD8-33E1-8A41662020C1}"/>
              </a:ext>
            </a:extLst>
          </p:cNvPr>
          <p:cNvGrpSpPr/>
          <p:nvPr/>
        </p:nvGrpSpPr>
        <p:grpSpPr>
          <a:xfrm>
            <a:off x="1113588" y="4497679"/>
            <a:ext cx="3119715" cy="242126"/>
            <a:chOff x="8234363" y="1048512"/>
            <a:chExt cx="3119715" cy="242126"/>
          </a:xfrm>
        </p:grpSpPr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159F5473-1D1E-B0F7-0A43-56DACEF89344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9BC9AAB5-E2B2-2A76-D719-CBBED3F4E866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62D0D51F-A8BA-99C2-06FB-DB8E4A83ECD1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1262D650-923D-E0E7-86F8-51D9C0AC4553}"/>
              </a:ext>
            </a:extLst>
          </p:cNvPr>
          <p:cNvGrpSpPr/>
          <p:nvPr/>
        </p:nvGrpSpPr>
        <p:grpSpPr>
          <a:xfrm>
            <a:off x="1092462" y="4390867"/>
            <a:ext cx="3119715" cy="242126"/>
            <a:chOff x="8234363" y="1048512"/>
            <a:chExt cx="3119715" cy="242126"/>
          </a:xfrm>
        </p:grpSpPr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80BCA549-BEE5-C8F3-0AAF-B0E2B5BB7810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75269A25-42EC-A3C5-9B94-B81C550F282F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8A74FFF9-E341-45A2-621A-3EFCD36BE055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2527868B-2E18-3076-6716-81B5CC32CF22}"/>
              </a:ext>
            </a:extLst>
          </p:cNvPr>
          <p:cNvGrpSpPr/>
          <p:nvPr/>
        </p:nvGrpSpPr>
        <p:grpSpPr>
          <a:xfrm rot="10800000">
            <a:off x="1109545" y="5297494"/>
            <a:ext cx="3119715" cy="242126"/>
            <a:chOff x="8234363" y="1048512"/>
            <a:chExt cx="3119715" cy="242126"/>
          </a:xfrm>
        </p:grpSpPr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D876C5AE-A2C4-7344-9875-B8FFEDFDBB0B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5AA4085A-18C8-8792-41C8-55126A616EB4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BBF70DA2-B809-7A65-4D3E-995C4DB884DF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104B6D4-C933-2BCA-AE25-1FB57A22B2A4}"/>
              </a:ext>
            </a:extLst>
          </p:cNvPr>
          <p:cNvGrpSpPr/>
          <p:nvPr/>
        </p:nvGrpSpPr>
        <p:grpSpPr>
          <a:xfrm>
            <a:off x="5898268" y="982224"/>
            <a:ext cx="3119715" cy="242126"/>
            <a:chOff x="8234363" y="1048512"/>
            <a:chExt cx="3119715" cy="24212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AEB21BC-1F92-A1DB-DD12-F5CA8E8CEDF4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0E75CD2-803F-DCD0-BC47-733EA049A381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1780609-0008-C7F5-C85B-83944EB954DC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BE7D308-B841-D1ED-AB67-EE00E81FCE8F}"/>
              </a:ext>
            </a:extLst>
          </p:cNvPr>
          <p:cNvGrpSpPr/>
          <p:nvPr/>
        </p:nvGrpSpPr>
        <p:grpSpPr>
          <a:xfrm rot="10800000">
            <a:off x="5889726" y="1505623"/>
            <a:ext cx="3119715" cy="242126"/>
            <a:chOff x="8234363" y="1048512"/>
            <a:chExt cx="3119715" cy="242126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E3D1054-7978-2195-06E5-73CDA3664327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CF8E097-38A3-298E-B105-1C01A5FD4ADF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5E62290-84AA-9976-4E30-BD7519331852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8B66FAE-3F36-FDCC-DEEB-8FE59FC18CEE}"/>
              </a:ext>
            </a:extLst>
          </p:cNvPr>
          <p:cNvGrpSpPr/>
          <p:nvPr/>
        </p:nvGrpSpPr>
        <p:grpSpPr>
          <a:xfrm rot="10800000">
            <a:off x="5902311" y="1589463"/>
            <a:ext cx="3119715" cy="242126"/>
            <a:chOff x="8234363" y="1048512"/>
            <a:chExt cx="3119715" cy="242126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060F705-BEA7-3B74-597C-BE1985770149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036E420-6CF2-9480-0D9E-84C061B55DBE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20A2112-DDB0-9676-2D09-15862A4C5BBD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C773CD6-7608-3921-B7BA-C4FB4E382600}"/>
              </a:ext>
            </a:extLst>
          </p:cNvPr>
          <p:cNvGrpSpPr/>
          <p:nvPr/>
        </p:nvGrpSpPr>
        <p:grpSpPr>
          <a:xfrm>
            <a:off x="5902311" y="887179"/>
            <a:ext cx="3119715" cy="242126"/>
            <a:chOff x="8234363" y="1048512"/>
            <a:chExt cx="3119715" cy="242126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BEC15DC-0433-37E2-DE57-4DB0072A175F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270EB73-3AF8-E59C-F329-8F052EE9E4C9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79390E5-3CEC-1BFB-8163-C45627048A3F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44FD930-4B88-E19A-9F2F-BF1A66FF12D8}"/>
              </a:ext>
            </a:extLst>
          </p:cNvPr>
          <p:cNvGrpSpPr/>
          <p:nvPr/>
        </p:nvGrpSpPr>
        <p:grpSpPr>
          <a:xfrm>
            <a:off x="5920038" y="1940162"/>
            <a:ext cx="3119715" cy="242126"/>
            <a:chOff x="8234363" y="1048512"/>
            <a:chExt cx="3119715" cy="242126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2949D65-8D6D-EB80-9D34-85CC332E1E72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5A405A8-C742-E4D2-5CBE-D7F85975938D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9193C64-63ED-61B3-511F-EC83122F9F94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6C6BE98-6F50-AC2C-F6BB-981EA634A7C7}"/>
              </a:ext>
            </a:extLst>
          </p:cNvPr>
          <p:cNvGrpSpPr/>
          <p:nvPr/>
        </p:nvGrpSpPr>
        <p:grpSpPr>
          <a:xfrm rot="10800000">
            <a:off x="5911496" y="2463561"/>
            <a:ext cx="3119715" cy="242126"/>
            <a:chOff x="8234363" y="1048512"/>
            <a:chExt cx="3119715" cy="24212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5105761-409D-9CFC-01A6-837383EC087C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0A32694B-D163-ED18-23A6-EBAD75F0D61F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1488D26-41B0-88D4-EA74-AB16984C2BE0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5F15475-63F4-138A-5F05-48EEEDBEA332}"/>
              </a:ext>
            </a:extLst>
          </p:cNvPr>
          <p:cNvGrpSpPr/>
          <p:nvPr/>
        </p:nvGrpSpPr>
        <p:grpSpPr>
          <a:xfrm rot="10800000">
            <a:off x="5924081" y="2547401"/>
            <a:ext cx="3119715" cy="242126"/>
            <a:chOff x="8234363" y="1048512"/>
            <a:chExt cx="3119715" cy="242126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7B031208-0204-5ACE-5C69-DF50AEB6E29D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A0DFF1B-DD7B-913B-E020-DFF4E1996B18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AABA19D6-337B-0D1F-D213-BA396AACE54C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C4781877-6100-3691-42B4-5274A7031406}"/>
              </a:ext>
            </a:extLst>
          </p:cNvPr>
          <p:cNvGrpSpPr/>
          <p:nvPr/>
        </p:nvGrpSpPr>
        <p:grpSpPr>
          <a:xfrm>
            <a:off x="5924081" y="1845117"/>
            <a:ext cx="3119715" cy="242126"/>
            <a:chOff x="8234363" y="1048512"/>
            <a:chExt cx="3119715" cy="242126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C9A7A73-C417-8C05-FAEB-1FFC72030DCE}"/>
                </a:ext>
              </a:extLst>
            </p:cNvPr>
            <p:cNvSpPr/>
            <p:nvPr/>
          </p:nvSpPr>
          <p:spPr>
            <a:xfrm>
              <a:off x="9336024" y="1048512"/>
              <a:ext cx="908304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DBF87F9E-EDEE-A9EA-928F-81134FCE06A2}"/>
                </a:ext>
              </a:extLst>
            </p:cNvPr>
            <p:cNvSpPr/>
            <p:nvPr/>
          </p:nvSpPr>
          <p:spPr>
            <a:xfrm rot="4472091">
              <a:off x="8758238" y="676275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AF5384A-C007-E5C0-239C-502FD0BA7117}"/>
                </a:ext>
              </a:extLst>
            </p:cNvPr>
            <p:cNvSpPr/>
            <p:nvPr/>
          </p:nvSpPr>
          <p:spPr>
            <a:xfrm rot="17127909" flipH="1">
              <a:off x="10739715" y="676276"/>
              <a:ext cx="90487" cy="113823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868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blueprint of a machine&#10;&#10;AI-generated content may be incorrect.">
            <a:extLst>
              <a:ext uri="{FF2B5EF4-FFF2-40B4-BE49-F238E27FC236}">
                <a16:creationId xmlns:a16="http://schemas.microsoft.com/office/drawing/2014/main" id="{493461B9-E886-FDF6-2815-DB116594E5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5257800" cy="6819767"/>
          </a:xfrm>
        </p:spPr>
      </p:pic>
    </p:spTree>
    <p:extLst>
      <p:ext uri="{BB962C8B-B14F-4D97-AF65-F5344CB8AC3E}">
        <p14:creationId xmlns:p14="http://schemas.microsoft.com/office/powerpoint/2010/main" val="3705363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arge metal structure with a large pipe&#10;&#10;AI-generated content may be incorrect.">
            <a:extLst>
              <a:ext uri="{FF2B5EF4-FFF2-40B4-BE49-F238E27FC236}">
                <a16:creationId xmlns:a16="http://schemas.microsoft.com/office/drawing/2014/main" id="{3484A3F6-FAC5-1EF3-76AF-D7721CC2FC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6" y="27572"/>
            <a:ext cx="9050013" cy="4582164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F442CFF-7450-7877-C2BE-837CB1BCF209}"/>
              </a:ext>
            </a:extLst>
          </p:cNvPr>
          <p:cNvCxnSpPr>
            <a:cxnSpLocks/>
          </p:cNvCxnSpPr>
          <p:nvPr/>
        </p:nvCxnSpPr>
        <p:spPr>
          <a:xfrm flipH="1">
            <a:off x="4173206" y="2892615"/>
            <a:ext cx="5173864" cy="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891066C-7ECC-F737-0AC5-5F8DF16F65C6}"/>
              </a:ext>
            </a:extLst>
          </p:cNvPr>
          <p:cNvSpPr txBox="1"/>
          <p:nvPr/>
        </p:nvSpPr>
        <p:spPr>
          <a:xfrm>
            <a:off x="9347070" y="270794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C9E9B68-0C11-EF85-8452-2C79595CBEFF}"/>
              </a:ext>
            </a:extLst>
          </p:cNvPr>
          <p:cNvCxnSpPr>
            <a:cxnSpLocks/>
          </p:cNvCxnSpPr>
          <p:nvPr/>
        </p:nvCxnSpPr>
        <p:spPr>
          <a:xfrm flipH="1">
            <a:off x="4173206" y="3649199"/>
            <a:ext cx="5173864" cy="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4A833B5-22D6-DC0B-9A54-71FCE00B5793}"/>
              </a:ext>
            </a:extLst>
          </p:cNvPr>
          <p:cNvSpPr txBox="1"/>
          <p:nvPr/>
        </p:nvSpPr>
        <p:spPr>
          <a:xfrm>
            <a:off x="9347070" y="3464533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Spool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569F586-A653-772B-726B-F14BB9513620}"/>
              </a:ext>
            </a:extLst>
          </p:cNvPr>
          <p:cNvCxnSpPr>
            <a:cxnSpLocks/>
          </p:cNvCxnSpPr>
          <p:nvPr/>
        </p:nvCxnSpPr>
        <p:spPr>
          <a:xfrm flipH="1">
            <a:off x="4338757" y="3277871"/>
            <a:ext cx="5008313" cy="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CFA889A-0E23-85C0-F0D1-A501284DFF0F}"/>
              </a:ext>
            </a:extLst>
          </p:cNvPr>
          <p:cNvSpPr txBox="1"/>
          <p:nvPr/>
        </p:nvSpPr>
        <p:spPr>
          <a:xfrm>
            <a:off x="9347070" y="3077281"/>
            <a:ext cx="18838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Belleville washers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E5AA128-56DC-97A7-A2F5-479BFE4C0873}"/>
              </a:ext>
            </a:extLst>
          </p:cNvPr>
          <p:cNvCxnSpPr>
            <a:cxnSpLocks/>
          </p:cNvCxnSpPr>
          <p:nvPr/>
        </p:nvCxnSpPr>
        <p:spPr>
          <a:xfrm flipH="1">
            <a:off x="4173206" y="4252611"/>
            <a:ext cx="5173864" cy="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13F8FE1-B96E-E2FB-3C4D-9D025B40EC39}"/>
              </a:ext>
            </a:extLst>
          </p:cNvPr>
          <p:cNvSpPr txBox="1"/>
          <p:nvPr/>
        </p:nvSpPr>
        <p:spPr>
          <a:xfrm>
            <a:off x="9347070" y="4034455"/>
            <a:ext cx="1262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Shake table</a:t>
            </a:r>
          </a:p>
        </p:txBody>
      </p:sp>
    </p:spTree>
    <p:extLst>
      <p:ext uri="{BB962C8B-B14F-4D97-AF65-F5344CB8AC3E}">
        <p14:creationId xmlns:p14="http://schemas.microsoft.com/office/powerpoint/2010/main" val="215855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large metal cylinder with a yellow pole&#10;&#10;AI-generated content may be incorrect.">
            <a:extLst>
              <a:ext uri="{FF2B5EF4-FFF2-40B4-BE49-F238E27FC236}">
                <a16:creationId xmlns:a16="http://schemas.microsoft.com/office/drawing/2014/main" id="{A31431C7-5877-237B-CE23-0276652B9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206" y="19787"/>
            <a:ext cx="1449185" cy="5555673"/>
          </a:xfrm>
          <a:prstGeom prst="rect">
            <a:avLst/>
          </a:prstGeom>
        </p:spPr>
      </p:pic>
      <p:sp>
        <p:nvSpPr>
          <p:cNvPr id="3" name="Flowchart: Alternate Process 2">
            <a:extLst>
              <a:ext uri="{FF2B5EF4-FFF2-40B4-BE49-F238E27FC236}">
                <a16:creationId xmlns:a16="http://schemas.microsoft.com/office/drawing/2014/main" id="{198FA332-F265-657A-EFBC-875466CF27F7}"/>
              </a:ext>
            </a:extLst>
          </p:cNvPr>
          <p:cNvSpPr/>
          <p:nvPr/>
        </p:nvSpPr>
        <p:spPr>
          <a:xfrm>
            <a:off x="670875" y="4349834"/>
            <a:ext cx="1071353" cy="1077377"/>
          </a:xfrm>
          <a:prstGeom prst="flowChartAlternateProcess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BD3A65A-B36A-B138-BB50-CC05F5509C24}"/>
              </a:ext>
            </a:extLst>
          </p:cNvPr>
          <p:cNvCxnSpPr>
            <a:cxnSpLocks/>
          </p:cNvCxnSpPr>
          <p:nvPr/>
        </p:nvCxnSpPr>
        <p:spPr>
          <a:xfrm flipV="1">
            <a:off x="346391" y="5041431"/>
            <a:ext cx="0" cy="54746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24D9EEF-0703-E86F-1D7D-35362ED2FC51}"/>
              </a:ext>
            </a:extLst>
          </p:cNvPr>
          <p:cNvCxnSpPr>
            <a:cxnSpLocks/>
          </p:cNvCxnSpPr>
          <p:nvPr/>
        </p:nvCxnSpPr>
        <p:spPr>
          <a:xfrm>
            <a:off x="346391" y="5578007"/>
            <a:ext cx="479461" cy="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62FA28A-C744-74F9-AFD6-E36FD1A1C194}"/>
              </a:ext>
            </a:extLst>
          </p:cNvPr>
          <p:cNvSpPr txBox="1"/>
          <p:nvPr/>
        </p:nvSpPr>
        <p:spPr>
          <a:xfrm>
            <a:off x="63648" y="4650452"/>
            <a:ext cx="277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CE2619-7349-CAAF-22FD-02363C8C8A19}"/>
              </a:ext>
            </a:extLst>
          </p:cNvPr>
          <p:cNvSpPr txBox="1"/>
          <p:nvPr/>
        </p:nvSpPr>
        <p:spPr>
          <a:xfrm>
            <a:off x="746865" y="5484875"/>
            <a:ext cx="28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585C98B-C581-4DB5-891C-7F8D0365B008}"/>
              </a:ext>
            </a:extLst>
          </p:cNvPr>
          <p:cNvSpPr/>
          <p:nvPr/>
        </p:nvSpPr>
        <p:spPr>
          <a:xfrm>
            <a:off x="247032" y="5427211"/>
            <a:ext cx="198715" cy="241179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C5FBC95-29E5-F23B-4E37-2662A90EBB21}"/>
              </a:ext>
            </a:extLst>
          </p:cNvPr>
          <p:cNvSpPr/>
          <p:nvPr/>
        </p:nvSpPr>
        <p:spPr>
          <a:xfrm>
            <a:off x="312104" y="5507694"/>
            <a:ext cx="64176" cy="78502"/>
          </a:xfrm>
          <a:prstGeom prst="ellipse">
            <a:avLst/>
          </a:prstGeom>
          <a:solidFill>
            <a:srgbClr val="FF0000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3D802C-2E97-C4E2-0C87-A30355762390}"/>
              </a:ext>
            </a:extLst>
          </p:cNvPr>
          <p:cNvSpPr txBox="1"/>
          <p:nvPr/>
        </p:nvSpPr>
        <p:spPr>
          <a:xfrm>
            <a:off x="-9215" y="5526415"/>
            <a:ext cx="277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6D51D1-0A9B-0225-94B3-6D22ED12961C}"/>
              </a:ext>
            </a:extLst>
          </p:cNvPr>
          <p:cNvSpPr txBox="1"/>
          <p:nvPr/>
        </p:nvSpPr>
        <p:spPr>
          <a:xfrm>
            <a:off x="2029656" y="112911"/>
            <a:ext cx="26276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acceleration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displacement,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C8D2D2-4E96-37CD-5388-BC5912AC656B}"/>
              </a:ext>
            </a:extLst>
          </p:cNvPr>
          <p:cNvSpPr txBox="1"/>
          <p:nvPr/>
        </p:nvSpPr>
        <p:spPr>
          <a:xfrm>
            <a:off x="2057600" y="1517984"/>
            <a:ext cx="2631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Mid acceleration,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91AE59-BAA0-6BF8-AC33-12A5AF6AAC30}"/>
              </a:ext>
            </a:extLst>
          </p:cNvPr>
          <p:cNvSpPr txBox="1"/>
          <p:nvPr/>
        </p:nvSpPr>
        <p:spPr>
          <a:xfrm>
            <a:off x="2120624" y="3498973"/>
            <a:ext cx="2533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CVT box acceleration,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N, S, E and W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3353324-0A05-4618-D70E-94BAEA54974F}"/>
              </a:ext>
            </a:extLst>
          </p:cNvPr>
          <p:cNvCxnSpPr>
            <a:cxnSpLocks/>
          </p:cNvCxnSpPr>
          <p:nvPr/>
        </p:nvCxnSpPr>
        <p:spPr>
          <a:xfrm flipH="1">
            <a:off x="1135624" y="284921"/>
            <a:ext cx="943419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AECCB4D-B10F-8818-ED64-C69250BAF083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1335452" y="1702650"/>
            <a:ext cx="722148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A376604-EC76-B669-E676-AEFB4E768A82}"/>
              </a:ext>
            </a:extLst>
          </p:cNvPr>
          <p:cNvCxnSpPr>
            <a:cxnSpLocks/>
            <a:stCxn id="13" idx="1"/>
          </p:cNvCxnSpPr>
          <p:nvPr/>
        </p:nvCxnSpPr>
        <p:spPr>
          <a:xfrm flipH="1" flipV="1">
            <a:off x="823215" y="3615668"/>
            <a:ext cx="1297409" cy="20647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20432B2-F939-C80F-8910-371B7EBF6451}"/>
              </a:ext>
            </a:extLst>
          </p:cNvPr>
          <p:cNvCxnSpPr>
            <a:cxnSpLocks/>
            <a:stCxn id="13" idx="1"/>
          </p:cNvCxnSpPr>
          <p:nvPr/>
        </p:nvCxnSpPr>
        <p:spPr>
          <a:xfrm flipH="1" flipV="1">
            <a:off x="1135624" y="3586380"/>
            <a:ext cx="985000" cy="23575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11AF875-61B5-43CD-1F79-7969A8237C5E}"/>
              </a:ext>
            </a:extLst>
          </p:cNvPr>
          <p:cNvSpPr txBox="1"/>
          <p:nvPr/>
        </p:nvSpPr>
        <p:spPr>
          <a:xfrm>
            <a:off x="2145462" y="2763810"/>
            <a:ext cx="23455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Strains at Bushing base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N, S, E and W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7DFE5E1-9CC9-7B2B-994D-C325D07D6377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1232450" y="3086976"/>
            <a:ext cx="913012" cy="39347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6004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machine with wires and cables&#10;&#10;AI-generated content may be incorrect.">
            <a:extLst>
              <a:ext uri="{FF2B5EF4-FFF2-40B4-BE49-F238E27FC236}">
                <a16:creationId xmlns:a16="http://schemas.microsoft.com/office/drawing/2014/main" id="{25E087FF-419C-1808-CDE6-EA4BCE869B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2" y="21772"/>
            <a:ext cx="2834640" cy="3779520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45A0E3B-A908-0B97-66E0-71DD06F663EF}"/>
              </a:ext>
            </a:extLst>
          </p:cNvPr>
          <p:cNvCxnSpPr>
            <a:cxnSpLocks/>
          </p:cNvCxnSpPr>
          <p:nvPr/>
        </p:nvCxnSpPr>
        <p:spPr>
          <a:xfrm>
            <a:off x="1336288" y="3056473"/>
            <a:ext cx="479461" cy="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3629233-1B84-A83D-658A-A9CB17CFE8E0}"/>
              </a:ext>
            </a:extLst>
          </p:cNvPr>
          <p:cNvSpPr txBox="1"/>
          <p:nvPr/>
        </p:nvSpPr>
        <p:spPr>
          <a:xfrm>
            <a:off x="1197435" y="2118032"/>
            <a:ext cx="277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DFC3AE-E663-EFAA-FB04-BC7124F9C048}"/>
              </a:ext>
            </a:extLst>
          </p:cNvPr>
          <p:cNvSpPr txBox="1"/>
          <p:nvPr/>
        </p:nvSpPr>
        <p:spPr>
          <a:xfrm>
            <a:off x="1736762" y="2841053"/>
            <a:ext cx="28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3B3578-349F-DF58-0ED0-FF1DA59B4C3F}"/>
              </a:ext>
            </a:extLst>
          </p:cNvPr>
          <p:cNvSpPr txBox="1"/>
          <p:nvPr/>
        </p:nvSpPr>
        <p:spPr>
          <a:xfrm>
            <a:off x="1370576" y="2631949"/>
            <a:ext cx="277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0E9D578-2101-25FB-1D7C-6FED80B95BDC}"/>
              </a:ext>
            </a:extLst>
          </p:cNvPr>
          <p:cNvCxnSpPr>
            <a:cxnSpLocks/>
          </p:cNvCxnSpPr>
          <p:nvPr/>
        </p:nvCxnSpPr>
        <p:spPr>
          <a:xfrm flipV="1">
            <a:off x="1345737" y="2509011"/>
            <a:ext cx="0" cy="54746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548A9DEA-8B71-00BF-7941-1AD6C6E65B02}"/>
              </a:ext>
            </a:extLst>
          </p:cNvPr>
          <p:cNvSpPr/>
          <p:nvPr/>
        </p:nvSpPr>
        <p:spPr>
          <a:xfrm>
            <a:off x="1318474" y="3025719"/>
            <a:ext cx="64176" cy="78502"/>
          </a:xfrm>
          <a:prstGeom prst="ellipse">
            <a:avLst/>
          </a:prstGeom>
          <a:solidFill>
            <a:srgbClr val="FF0000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D6E61FB-81C7-1A93-24F8-7E739119419E}"/>
              </a:ext>
            </a:extLst>
          </p:cNvPr>
          <p:cNvSpPr/>
          <p:nvPr/>
        </p:nvSpPr>
        <p:spPr>
          <a:xfrm>
            <a:off x="1247782" y="2941020"/>
            <a:ext cx="198715" cy="241179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52424E-4D7A-2B35-19F1-02E0F6E4DFDB}"/>
              </a:ext>
            </a:extLst>
          </p:cNvPr>
          <p:cNvSpPr txBox="1"/>
          <p:nvPr/>
        </p:nvSpPr>
        <p:spPr>
          <a:xfrm>
            <a:off x="3042084" y="1470541"/>
            <a:ext cx="2116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LWAs, each corner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3F78C4B-6F1B-58A4-9AE4-8E95F1E06185}"/>
              </a:ext>
            </a:extLst>
          </p:cNvPr>
          <p:cNvCxnSpPr>
            <a:cxnSpLocks/>
          </p:cNvCxnSpPr>
          <p:nvPr/>
        </p:nvCxnSpPr>
        <p:spPr>
          <a:xfrm flipH="1" flipV="1">
            <a:off x="2436448" y="1646857"/>
            <a:ext cx="622439" cy="924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D1AFAE8-8F11-57BB-90D5-B4B6705C5288}"/>
              </a:ext>
            </a:extLst>
          </p:cNvPr>
          <p:cNvSpPr txBox="1"/>
          <p:nvPr/>
        </p:nvSpPr>
        <p:spPr>
          <a:xfrm>
            <a:off x="2991706" y="2414617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Spool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2D2145F-F97D-83F2-95F9-2AC303D0E4E7}"/>
              </a:ext>
            </a:extLst>
          </p:cNvPr>
          <p:cNvCxnSpPr>
            <a:cxnSpLocks/>
          </p:cNvCxnSpPr>
          <p:nvPr/>
        </p:nvCxnSpPr>
        <p:spPr>
          <a:xfrm flipH="1">
            <a:off x="1789953" y="2631949"/>
            <a:ext cx="1268934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8B591F1-3AE3-C43A-6A17-90E090128DED}"/>
              </a:ext>
            </a:extLst>
          </p:cNvPr>
          <p:cNvSpPr txBox="1"/>
          <p:nvPr/>
        </p:nvSpPr>
        <p:spPr>
          <a:xfrm>
            <a:off x="2942108" y="134991"/>
            <a:ext cx="2316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stack deformation 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2E55018-3646-29F0-0E96-BCA04622FF57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637799" y="319657"/>
            <a:ext cx="2304309" cy="9064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16A410-52B3-6E31-5551-506157B0CECA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2266921" y="319657"/>
            <a:ext cx="675187" cy="21912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C650D2D-C2C7-B7D3-2C77-8587CE3C6DB1}"/>
              </a:ext>
            </a:extLst>
          </p:cNvPr>
          <p:cNvSpPr txBox="1"/>
          <p:nvPr/>
        </p:nvSpPr>
        <p:spPr>
          <a:xfrm>
            <a:off x="2991706" y="1959360"/>
            <a:ext cx="1856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Moment,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A947592-33CB-2B92-3713-3DDFE582E5E5}"/>
              </a:ext>
            </a:extLst>
          </p:cNvPr>
          <p:cNvCxnSpPr>
            <a:cxnSpLocks/>
            <a:stCxn id="17" idx="1"/>
          </p:cNvCxnSpPr>
          <p:nvPr/>
        </p:nvCxnSpPr>
        <p:spPr>
          <a:xfrm flipH="1" flipV="1">
            <a:off x="1634665" y="1954736"/>
            <a:ext cx="1357041" cy="18929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D04DCAB-D301-CE8B-7260-4E02CBFCCE29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35655" y="1369480"/>
            <a:ext cx="2506429" cy="28572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5938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machine&#10;&#10;AI-generated content may be incorrect.">
            <a:extLst>
              <a:ext uri="{FF2B5EF4-FFF2-40B4-BE49-F238E27FC236}">
                <a16:creationId xmlns:a16="http://schemas.microsoft.com/office/drawing/2014/main" id="{283CC7F4-7E36-5D55-8014-F235E32487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587" y="32656"/>
            <a:ext cx="3035300" cy="563880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2CD17A6-E79B-F8FE-A24F-F6609A66B8F5}"/>
              </a:ext>
            </a:extLst>
          </p:cNvPr>
          <p:cNvCxnSpPr>
            <a:cxnSpLocks/>
          </p:cNvCxnSpPr>
          <p:nvPr/>
        </p:nvCxnSpPr>
        <p:spPr>
          <a:xfrm flipV="1">
            <a:off x="2033738" y="1385302"/>
            <a:ext cx="0" cy="54746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56F3B4F-90BC-B75E-A331-B78FCAB5AD05}"/>
              </a:ext>
            </a:extLst>
          </p:cNvPr>
          <p:cNvCxnSpPr>
            <a:cxnSpLocks/>
          </p:cNvCxnSpPr>
          <p:nvPr/>
        </p:nvCxnSpPr>
        <p:spPr>
          <a:xfrm>
            <a:off x="2033738" y="1881452"/>
            <a:ext cx="547445" cy="30859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3261EEC6-D0C9-2036-4BBB-47E41745D667}"/>
              </a:ext>
            </a:extLst>
          </p:cNvPr>
          <p:cNvSpPr txBox="1"/>
          <p:nvPr/>
        </p:nvSpPr>
        <p:spPr>
          <a:xfrm>
            <a:off x="1894885" y="994323"/>
            <a:ext cx="277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4214805-DDE8-2B01-A395-4E2F50251AFE}"/>
              </a:ext>
            </a:extLst>
          </p:cNvPr>
          <p:cNvSpPr txBox="1"/>
          <p:nvPr/>
        </p:nvSpPr>
        <p:spPr>
          <a:xfrm>
            <a:off x="2475822" y="1851565"/>
            <a:ext cx="1002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 (EW)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83B2C29-2427-75F8-80C4-F20F3C09C622}"/>
              </a:ext>
            </a:extLst>
          </p:cNvPr>
          <p:cNvSpPr/>
          <p:nvPr/>
        </p:nvSpPr>
        <p:spPr>
          <a:xfrm>
            <a:off x="1934379" y="1771082"/>
            <a:ext cx="198715" cy="241179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F0CA82B-E722-5C1C-C637-D187FE188885}"/>
              </a:ext>
            </a:extLst>
          </p:cNvPr>
          <p:cNvSpPr/>
          <p:nvPr/>
        </p:nvSpPr>
        <p:spPr>
          <a:xfrm>
            <a:off x="1999451" y="1851565"/>
            <a:ext cx="64176" cy="78502"/>
          </a:xfrm>
          <a:prstGeom prst="ellipse">
            <a:avLst/>
          </a:prstGeom>
          <a:solidFill>
            <a:srgbClr val="FF0000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64CE3A3-A1E3-8742-0B4F-DEB2933D2672}"/>
              </a:ext>
            </a:extLst>
          </p:cNvPr>
          <p:cNvSpPr txBox="1"/>
          <p:nvPr/>
        </p:nvSpPr>
        <p:spPr>
          <a:xfrm>
            <a:off x="2068026" y="1508240"/>
            <a:ext cx="1106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 (NS)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8A07DD-990B-1487-BF92-3CD39DCB8087}"/>
              </a:ext>
            </a:extLst>
          </p:cNvPr>
          <p:cNvSpPr txBox="1"/>
          <p:nvPr/>
        </p:nvSpPr>
        <p:spPr>
          <a:xfrm>
            <a:off x="5067907" y="3705941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 cell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509DC16-92BA-9B81-8DF9-BC17A7989152}"/>
              </a:ext>
            </a:extLst>
          </p:cNvPr>
          <p:cNvSpPr txBox="1"/>
          <p:nvPr/>
        </p:nvSpPr>
        <p:spPr>
          <a:xfrm>
            <a:off x="196773" y="1859060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Spool top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79918D6-640F-0BF3-5EA7-627A634A4088}"/>
              </a:ext>
            </a:extLst>
          </p:cNvPr>
          <p:cNvSpPr txBox="1"/>
          <p:nvPr/>
        </p:nvSpPr>
        <p:spPr>
          <a:xfrm>
            <a:off x="980897" y="2481937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Spool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B2AC9A-029B-6DDE-F3B2-AFB6728A7A18}"/>
              </a:ext>
            </a:extLst>
          </p:cNvPr>
          <p:cNvSpPr txBox="1"/>
          <p:nvPr/>
        </p:nvSpPr>
        <p:spPr>
          <a:xfrm>
            <a:off x="4991328" y="1827595"/>
            <a:ext cx="2364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K1875 2 units of 2U2D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108B8C1-E924-731A-D27A-8A1AD5C1B79D}"/>
              </a:ext>
            </a:extLst>
          </p:cNvPr>
          <p:cNvSpPr txBox="1"/>
          <p:nvPr/>
        </p:nvSpPr>
        <p:spPr>
          <a:xfrm>
            <a:off x="4974934" y="1330396"/>
            <a:ext cx="2569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Nut used to apply preload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A97F039-3373-C8B8-BC50-6265CECD55FC}"/>
              </a:ext>
            </a:extLst>
          </p:cNvPr>
          <p:cNvSpPr txBox="1"/>
          <p:nvPr/>
        </p:nvSpPr>
        <p:spPr>
          <a:xfrm>
            <a:off x="15536" y="3552910"/>
            <a:ext cx="1967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3/4in rods to complete load path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18B7B43-3B56-B74E-FE2E-A64D937575F9}"/>
              </a:ext>
            </a:extLst>
          </p:cNvPr>
          <p:cNvCxnSpPr>
            <a:cxnSpLocks/>
            <a:stCxn id="31" idx="1"/>
          </p:cNvCxnSpPr>
          <p:nvPr/>
        </p:nvCxnSpPr>
        <p:spPr>
          <a:xfrm flipH="1" flipV="1">
            <a:off x="3581400" y="1508240"/>
            <a:ext cx="1393534" cy="6822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3EAC937-B0DE-9EAE-289E-30139CEE9918}"/>
              </a:ext>
            </a:extLst>
          </p:cNvPr>
          <p:cNvCxnSpPr>
            <a:cxnSpLocks/>
            <a:stCxn id="30" idx="1"/>
          </p:cNvCxnSpPr>
          <p:nvPr/>
        </p:nvCxnSpPr>
        <p:spPr>
          <a:xfrm flipH="1" flipV="1">
            <a:off x="3681761" y="1756839"/>
            <a:ext cx="1309567" cy="255422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2141C4D-DC29-16D2-2D07-B8B95361D64B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3787271" y="2012261"/>
            <a:ext cx="1204057" cy="454741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E82105D-62C7-297A-D6F7-BE854F2BF617}"/>
              </a:ext>
            </a:extLst>
          </p:cNvPr>
          <p:cNvCxnSpPr>
            <a:cxnSpLocks/>
          </p:cNvCxnSpPr>
          <p:nvPr/>
        </p:nvCxnSpPr>
        <p:spPr>
          <a:xfrm flipH="1" flipV="1">
            <a:off x="3681761" y="3882614"/>
            <a:ext cx="1393534" cy="6822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5614146-1C6C-6A0B-E06A-B98974AC46C3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1779257" y="2043726"/>
            <a:ext cx="387839" cy="66186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A122C37-5AFB-C630-DD90-3045F91AC8BE}"/>
              </a:ext>
            </a:extLst>
          </p:cNvPr>
          <p:cNvCxnSpPr>
            <a:cxnSpLocks/>
          </p:cNvCxnSpPr>
          <p:nvPr/>
        </p:nvCxnSpPr>
        <p:spPr>
          <a:xfrm>
            <a:off x="1603942" y="2666603"/>
            <a:ext cx="1017400" cy="194003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62E5285-BCE8-F7EC-B2F5-0403B3C80CB4}"/>
              </a:ext>
            </a:extLst>
          </p:cNvPr>
          <p:cNvCxnSpPr>
            <a:cxnSpLocks/>
          </p:cNvCxnSpPr>
          <p:nvPr/>
        </p:nvCxnSpPr>
        <p:spPr>
          <a:xfrm flipV="1">
            <a:off x="1513330" y="3562247"/>
            <a:ext cx="1298672" cy="233172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722366DB-BD29-944D-E3C2-5BC3214DB436}"/>
              </a:ext>
            </a:extLst>
          </p:cNvPr>
          <p:cNvCxnSpPr>
            <a:cxnSpLocks/>
          </p:cNvCxnSpPr>
          <p:nvPr/>
        </p:nvCxnSpPr>
        <p:spPr>
          <a:xfrm>
            <a:off x="1513330" y="3787924"/>
            <a:ext cx="2349049" cy="287349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65287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 descr="A white container with holes in the floor&#10;&#10;AI-generated content may be incorrect.">
            <a:extLst>
              <a:ext uri="{FF2B5EF4-FFF2-40B4-BE49-F238E27FC236}">
                <a16:creationId xmlns:a16="http://schemas.microsoft.com/office/drawing/2014/main" id="{2CA27C59-6378-3B66-47D2-D388171658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5" y="28883"/>
            <a:ext cx="5747035" cy="232626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6B8425-5B1A-3264-133A-DCCF091CCBA3}"/>
              </a:ext>
            </a:extLst>
          </p:cNvPr>
          <p:cNvSpPr txBox="1"/>
          <p:nvPr/>
        </p:nvSpPr>
        <p:spPr>
          <a:xfrm>
            <a:off x="5890925" y="238216"/>
            <a:ext cx="1110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CVT base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DC743E6-1493-4298-5C35-F976C50212D3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4497391" y="416060"/>
            <a:ext cx="1393534" cy="6822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C30A837-A808-E784-34C2-23DC94BA3C3A}"/>
              </a:ext>
            </a:extLst>
          </p:cNvPr>
          <p:cNvSpPr txBox="1"/>
          <p:nvPr/>
        </p:nvSpPr>
        <p:spPr>
          <a:xfrm>
            <a:off x="5890925" y="1384561"/>
            <a:ext cx="19207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2,120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/in springs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four corners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D4F046E-CDAF-E107-B671-6A1923C212F9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4717442" y="1707727"/>
            <a:ext cx="1173483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C4275F0-4968-62E1-9D82-FEBFED6AB4AF}"/>
              </a:ext>
            </a:extLst>
          </p:cNvPr>
          <p:cNvSpPr txBox="1"/>
          <p:nvPr/>
        </p:nvSpPr>
        <p:spPr>
          <a:xfrm>
            <a:off x="5890925" y="1990908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Floor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19CCDBB-156E-D9D4-20E6-0F0C2F234DB2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4497391" y="2168752"/>
            <a:ext cx="1393534" cy="6822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46E8E01-5B60-9041-1FCB-581306654BAD}"/>
              </a:ext>
            </a:extLst>
          </p:cNvPr>
          <p:cNvSpPr txBox="1"/>
          <p:nvPr/>
        </p:nvSpPr>
        <p:spPr>
          <a:xfrm>
            <a:off x="5890925" y="816556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 bolt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95570F0-D4E0-51C8-8E12-B2D4403ACE88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4677298" y="1001222"/>
            <a:ext cx="1213627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3827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1221</TotalTime>
  <Words>242</Words>
  <Application>Microsoft Office PowerPoint</Application>
  <PresentationFormat>Widescreen</PresentationFormat>
  <Paragraphs>87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Aptos</vt:lpstr>
      <vt:lpstr>Aptos Display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Vidhi Rasik Solanki</dc:creator>
  <cp:lastModifiedBy>Vidhi Rasik Solanki</cp:lastModifiedBy>
  <cp:revision>22</cp:revision>
  <cp:lastPrinted>2026-01-15T06:16:20Z</cp:lastPrinted>
  <dcterms:created xsi:type="dcterms:W3CDTF">2026-01-14T05:28:02Z</dcterms:created>
  <dcterms:modified xsi:type="dcterms:W3CDTF">2026-01-15T06:36:29Z</dcterms:modified>
</cp:coreProperties>
</file>

<file path=docProps/thumbnail.jpeg>
</file>